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6858000" cx="9144000"/>
  <p:notesSz cx="6858000" cy="9144000"/>
  <p:embeddedFontLst>
    <p:embeddedFont>
      <p:font typeface="Tahoma"/>
      <p:regular r:id="rId16"/>
      <p:bold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8" roundtripDataSignature="AMtx7miv/9cSfEi7XRDwUb1rzGYHGmSv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Tahoma-bold.fntdata"/><Relationship Id="rId16" Type="http://schemas.openxmlformats.org/officeDocument/2006/relationships/font" Target="fonts/Tahoma-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rgbClr val="000000"/>
                </a:solidFill>
                <a:latin typeface="Tahoma"/>
                <a:ea typeface="Tahoma"/>
                <a:cs typeface="Tahoma"/>
                <a:sym typeface="Tahoma"/>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42" name="Google Shape;14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3" name="Google Shape;143;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1"/>
          <p:cNvSpPr txBox="1"/>
          <p:nvPr>
            <p:ph type="ctrTitle"/>
          </p:nvPr>
        </p:nvSpPr>
        <p:spPr>
          <a:xfrm>
            <a:off x="685800" y="1768475"/>
            <a:ext cx="7772400" cy="1736725"/>
          </a:xfrm>
          <a:prstGeom prst="rect">
            <a:avLst/>
          </a:prstGeom>
          <a:noFill/>
          <a:ln>
            <a:noFill/>
          </a:ln>
        </p:spPr>
        <p:txBody>
          <a:bodyPr anchorCtr="1" anchor="b" bIns="45700" lIns="91425" spcFirstLastPara="1" rIns="91425" wrap="square" tIns="45700">
            <a:noAutofit/>
          </a:bodyPr>
          <a:lstStyle>
            <a:lvl1pPr lvl="0" algn="ctr">
              <a:spcBef>
                <a:spcPts val="0"/>
              </a:spcBef>
              <a:spcAft>
                <a:spcPts val="0"/>
              </a:spcAft>
              <a:buSzPts val="1400"/>
              <a:buNone/>
              <a:defRPr sz="5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1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SzPts val="2560"/>
              <a:buFont typeface="Arial"/>
              <a:buNone/>
              <a:defRPr/>
            </a:lvl1pPr>
            <a:lvl2pPr lvl="1" algn="l">
              <a:spcBef>
                <a:spcPts val="360"/>
              </a:spcBef>
              <a:spcAft>
                <a:spcPts val="0"/>
              </a:spcAft>
              <a:buSzPts val="1800"/>
              <a:buChar char="▪"/>
              <a:defRPr/>
            </a:lvl2pPr>
            <a:lvl3pPr lvl="2" algn="l">
              <a:spcBef>
                <a:spcPts val="360"/>
              </a:spcBef>
              <a:spcAft>
                <a:spcPts val="0"/>
              </a:spcAft>
              <a:buSzPts val="1440"/>
              <a:buChar char="►"/>
              <a:defRPr/>
            </a:lvl3pPr>
            <a:lvl4pPr lvl="3" algn="l">
              <a:spcBef>
                <a:spcPts val="360"/>
              </a:spcBef>
              <a:spcAft>
                <a:spcPts val="0"/>
              </a:spcAft>
              <a:buSzPts val="1800"/>
              <a:buChar char="▪"/>
              <a:defRPr/>
            </a:lvl4pPr>
            <a:lvl5pPr lvl="4" algn="l">
              <a:spcBef>
                <a:spcPts val="360"/>
              </a:spcBef>
              <a:spcAft>
                <a:spcPts val="0"/>
              </a:spcAft>
              <a:buSzPts val="1440"/>
              <a:buChar char="►"/>
              <a:defRPr/>
            </a:lvl5pPr>
            <a:lvl6pPr lvl="5" algn="l">
              <a:spcBef>
                <a:spcPts val="360"/>
              </a:spcBef>
              <a:spcAft>
                <a:spcPts val="0"/>
              </a:spcAft>
              <a:buSzPts val="1440"/>
              <a:buChar char="►"/>
              <a:defRPr/>
            </a:lvl6pPr>
            <a:lvl7pPr lvl="6" algn="l">
              <a:spcBef>
                <a:spcPts val="360"/>
              </a:spcBef>
              <a:spcAft>
                <a:spcPts val="0"/>
              </a:spcAft>
              <a:buSzPts val="1440"/>
              <a:buChar char="►"/>
              <a:defRPr/>
            </a:lvl7pPr>
            <a:lvl8pPr lvl="7" algn="l">
              <a:spcBef>
                <a:spcPts val="360"/>
              </a:spcBef>
              <a:spcAft>
                <a:spcPts val="0"/>
              </a:spcAft>
              <a:buSzPts val="1440"/>
              <a:buChar char="►"/>
              <a:defRPr/>
            </a:lvl8pPr>
            <a:lvl9pPr lvl="8" algn="l">
              <a:spcBef>
                <a:spcPts val="360"/>
              </a:spcBef>
              <a:spcAft>
                <a:spcPts val="0"/>
              </a:spcAft>
              <a:buSzPts val="1440"/>
              <a:buChar char="►"/>
              <a:defRPr/>
            </a:lvl9pPr>
          </a:lstStyle>
          <a:p/>
        </p:txBody>
      </p:sp>
      <p:sp>
        <p:nvSpPr>
          <p:cNvPr id="18" name="Google Shape;18;p11"/>
          <p:cNvSpPr txBox="1"/>
          <p:nvPr>
            <p:ph idx="10" type="dt"/>
          </p:nvPr>
        </p:nvSpPr>
        <p:spPr>
          <a:xfrm>
            <a:off x="304800" y="6248400"/>
            <a:ext cx="2286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1"/>
          <p:cNvSpPr txBox="1"/>
          <p:nvPr>
            <p:ph idx="12" type="sldNum"/>
          </p:nvPr>
        </p:nvSpPr>
        <p:spPr>
          <a:xfrm>
            <a:off x="6553200" y="6248400"/>
            <a:ext cx="2286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1pPr>
            <a:lvl2pPr indent="0" lvl="1"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2pPr>
            <a:lvl3pPr indent="0" lvl="2"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3pPr>
            <a:lvl4pPr indent="0" lvl="3"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4pPr>
            <a:lvl5pPr indent="0" lvl="4"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5pPr>
            <a:lvl6pPr indent="0" lvl="5"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6pPr>
            <a:lvl7pPr indent="0" lvl="6"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7pPr>
            <a:lvl8pPr indent="0" lvl="7"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8pPr>
            <a:lvl9pPr indent="0" lvl="8" marL="0" marR="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7" name="Shape 77"/>
        <p:cNvGrpSpPr/>
        <p:nvPr/>
      </p:nvGrpSpPr>
      <p:grpSpPr>
        <a:xfrm>
          <a:off x="0" y="0"/>
          <a:ext cx="0" cy="0"/>
          <a:chOff x="0" y="0"/>
          <a:chExt cx="0" cy="0"/>
        </a:xfrm>
      </p:grpSpPr>
      <p:sp>
        <p:nvSpPr>
          <p:cNvPr id="78" name="Google Shape;78;p21"/>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9" name="Google Shape;79;p21"/>
          <p:cNvSpPr txBox="1"/>
          <p:nvPr>
            <p:ph idx="1" type="body"/>
          </p:nvPr>
        </p:nvSpPr>
        <p:spPr>
          <a:xfrm>
            <a:off x="301625" y="1600200"/>
            <a:ext cx="4194175" cy="4498975"/>
          </a:xfrm>
          <a:prstGeom prst="rect">
            <a:avLst/>
          </a:prstGeom>
          <a:noFill/>
          <a:ln>
            <a:noFill/>
          </a:ln>
        </p:spPr>
        <p:txBody>
          <a:bodyPr anchorCtr="0" anchor="t" bIns="45700" lIns="91425" spcFirstLastPara="1" rIns="91425" wrap="square" tIns="45700">
            <a:noAutofit/>
          </a:bodyPr>
          <a:lstStyle>
            <a:lvl1pPr indent="-370840" lvl="0" marL="457200" algn="l">
              <a:spcBef>
                <a:spcPts val="560"/>
              </a:spcBef>
              <a:spcAft>
                <a:spcPts val="0"/>
              </a:spcAft>
              <a:buSzPts val="2240"/>
              <a:buChar char="►"/>
              <a:defRPr sz="2800"/>
            </a:lvl1pPr>
            <a:lvl2pPr indent="-381000" lvl="1" marL="914400" algn="l">
              <a:spcBef>
                <a:spcPts val="480"/>
              </a:spcBef>
              <a:spcAft>
                <a:spcPts val="0"/>
              </a:spcAft>
              <a:buSzPts val="2400"/>
              <a:buChar char="▪"/>
              <a:defRPr sz="2400"/>
            </a:lvl2pPr>
            <a:lvl3pPr indent="-330200" lvl="2" marL="1371600" algn="l">
              <a:spcBef>
                <a:spcPts val="400"/>
              </a:spcBef>
              <a:spcAft>
                <a:spcPts val="0"/>
              </a:spcAft>
              <a:buSzPts val="1600"/>
              <a:buChar char="►"/>
              <a:defRPr sz="2000"/>
            </a:lvl3pPr>
            <a:lvl4pPr indent="-342900" lvl="3" marL="1828800" algn="l">
              <a:spcBef>
                <a:spcPts val="360"/>
              </a:spcBef>
              <a:spcAft>
                <a:spcPts val="0"/>
              </a:spcAft>
              <a:buSzPts val="1800"/>
              <a:buChar char="▪"/>
              <a:defRPr sz="1800"/>
            </a:lvl4pPr>
            <a:lvl5pPr indent="-320039" lvl="4" marL="2286000" algn="l">
              <a:spcBef>
                <a:spcPts val="360"/>
              </a:spcBef>
              <a:spcAft>
                <a:spcPts val="0"/>
              </a:spcAft>
              <a:buSzPts val="1440"/>
              <a:buChar char="►"/>
              <a:defRPr sz="1800"/>
            </a:lvl5pPr>
            <a:lvl6pPr indent="-320039" lvl="5" marL="2743200" algn="l">
              <a:spcBef>
                <a:spcPts val="360"/>
              </a:spcBef>
              <a:spcAft>
                <a:spcPts val="0"/>
              </a:spcAft>
              <a:buSzPts val="1440"/>
              <a:buChar char="►"/>
              <a:defRPr sz="1800"/>
            </a:lvl6pPr>
            <a:lvl7pPr indent="-320039" lvl="6" marL="3200400" algn="l">
              <a:spcBef>
                <a:spcPts val="360"/>
              </a:spcBef>
              <a:spcAft>
                <a:spcPts val="0"/>
              </a:spcAft>
              <a:buSzPts val="1440"/>
              <a:buChar char="►"/>
              <a:defRPr sz="1800"/>
            </a:lvl7pPr>
            <a:lvl8pPr indent="-320040" lvl="7" marL="3657600" algn="l">
              <a:spcBef>
                <a:spcPts val="360"/>
              </a:spcBef>
              <a:spcAft>
                <a:spcPts val="0"/>
              </a:spcAft>
              <a:buSzPts val="1440"/>
              <a:buChar char="►"/>
              <a:defRPr sz="1800"/>
            </a:lvl8pPr>
            <a:lvl9pPr indent="-320040" lvl="8" marL="4114800" algn="l">
              <a:spcBef>
                <a:spcPts val="360"/>
              </a:spcBef>
              <a:spcAft>
                <a:spcPts val="0"/>
              </a:spcAft>
              <a:buSzPts val="1440"/>
              <a:buChar char="►"/>
              <a:defRPr sz="1800"/>
            </a:lvl9pPr>
          </a:lstStyle>
          <a:p/>
        </p:txBody>
      </p:sp>
      <p:sp>
        <p:nvSpPr>
          <p:cNvPr id="80" name="Google Shape;80;p21"/>
          <p:cNvSpPr txBox="1"/>
          <p:nvPr>
            <p:ph idx="2" type="body"/>
          </p:nvPr>
        </p:nvSpPr>
        <p:spPr>
          <a:xfrm>
            <a:off x="4648200" y="1600200"/>
            <a:ext cx="4194175" cy="4498975"/>
          </a:xfrm>
          <a:prstGeom prst="rect">
            <a:avLst/>
          </a:prstGeom>
          <a:noFill/>
          <a:ln>
            <a:noFill/>
          </a:ln>
        </p:spPr>
        <p:txBody>
          <a:bodyPr anchorCtr="0" anchor="t" bIns="45700" lIns="91425" spcFirstLastPara="1" rIns="91425" wrap="square" tIns="45700">
            <a:noAutofit/>
          </a:bodyPr>
          <a:lstStyle>
            <a:lvl1pPr indent="-370840" lvl="0" marL="457200" algn="l">
              <a:spcBef>
                <a:spcPts val="560"/>
              </a:spcBef>
              <a:spcAft>
                <a:spcPts val="0"/>
              </a:spcAft>
              <a:buSzPts val="2240"/>
              <a:buChar char="►"/>
              <a:defRPr sz="2800"/>
            </a:lvl1pPr>
            <a:lvl2pPr indent="-381000" lvl="1" marL="914400" algn="l">
              <a:spcBef>
                <a:spcPts val="480"/>
              </a:spcBef>
              <a:spcAft>
                <a:spcPts val="0"/>
              </a:spcAft>
              <a:buSzPts val="2400"/>
              <a:buChar char="▪"/>
              <a:defRPr sz="2400"/>
            </a:lvl2pPr>
            <a:lvl3pPr indent="-330200" lvl="2" marL="1371600" algn="l">
              <a:spcBef>
                <a:spcPts val="400"/>
              </a:spcBef>
              <a:spcAft>
                <a:spcPts val="0"/>
              </a:spcAft>
              <a:buSzPts val="1600"/>
              <a:buChar char="►"/>
              <a:defRPr sz="2000"/>
            </a:lvl3pPr>
            <a:lvl4pPr indent="-342900" lvl="3" marL="1828800" algn="l">
              <a:spcBef>
                <a:spcPts val="360"/>
              </a:spcBef>
              <a:spcAft>
                <a:spcPts val="0"/>
              </a:spcAft>
              <a:buSzPts val="1800"/>
              <a:buChar char="▪"/>
              <a:defRPr sz="1800"/>
            </a:lvl4pPr>
            <a:lvl5pPr indent="-320039" lvl="4" marL="2286000" algn="l">
              <a:spcBef>
                <a:spcPts val="360"/>
              </a:spcBef>
              <a:spcAft>
                <a:spcPts val="0"/>
              </a:spcAft>
              <a:buSzPts val="1440"/>
              <a:buChar char="►"/>
              <a:defRPr sz="1800"/>
            </a:lvl5pPr>
            <a:lvl6pPr indent="-320039" lvl="5" marL="2743200" algn="l">
              <a:spcBef>
                <a:spcPts val="360"/>
              </a:spcBef>
              <a:spcAft>
                <a:spcPts val="0"/>
              </a:spcAft>
              <a:buSzPts val="1440"/>
              <a:buChar char="►"/>
              <a:defRPr sz="1800"/>
            </a:lvl6pPr>
            <a:lvl7pPr indent="-320039" lvl="6" marL="3200400" algn="l">
              <a:spcBef>
                <a:spcPts val="360"/>
              </a:spcBef>
              <a:spcAft>
                <a:spcPts val="0"/>
              </a:spcAft>
              <a:buSzPts val="1440"/>
              <a:buChar char="►"/>
              <a:defRPr sz="1800"/>
            </a:lvl7pPr>
            <a:lvl8pPr indent="-320040" lvl="7" marL="3657600" algn="l">
              <a:spcBef>
                <a:spcPts val="360"/>
              </a:spcBef>
              <a:spcAft>
                <a:spcPts val="0"/>
              </a:spcAft>
              <a:buSzPts val="1440"/>
              <a:buChar char="►"/>
              <a:defRPr sz="1800"/>
            </a:lvl8pPr>
            <a:lvl9pPr indent="-320040" lvl="8" marL="4114800" algn="l">
              <a:spcBef>
                <a:spcPts val="360"/>
              </a:spcBef>
              <a:spcAft>
                <a:spcPts val="0"/>
              </a:spcAft>
              <a:buSzPts val="1440"/>
              <a:buChar char="►"/>
              <a:defRPr sz="1800"/>
            </a:lvl9pPr>
          </a:lstStyle>
          <a:p/>
        </p:txBody>
      </p:sp>
      <p:sp>
        <p:nvSpPr>
          <p:cNvPr id="81" name="Google Shape;81;p21"/>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1"/>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4" name="Shape 84"/>
        <p:cNvGrpSpPr/>
        <p:nvPr/>
      </p:nvGrpSpPr>
      <p:grpSpPr>
        <a:xfrm>
          <a:off x="0" y="0"/>
          <a:ext cx="0" cy="0"/>
          <a:chOff x="0" y="0"/>
          <a:chExt cx="0" cy="0"/>
        </a:xfrm>
      </p:grpSpPr>
      <p:sp>
        <p:nvSpPr>
          <p:cNvPr id="85" name="Google Shape;85;p2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6" name="Google Shape;86;p2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1600"/>
              <a:buNone/>
              <a:defRPr sz="2000"/>
            </a:lvl1pPr>
            <a:lvl2pPr indent="-228600" lvl="1" marL="914400" algn="l">
              <a:spcBef>
                <a:spcPts val="360"/>
              </a:spcBef>
              <a:spcAft>
                <a:spcPts val="0"/>
              </a:spcAft>
              <a:buSzPts val="1800"/>
              <a:buNone/>
              <a:defRPr sz="1800"/>
            </a:lvl2pPr>
            <a:lvl3pPr indent="-228600" lvl="2" marL="1371600" algn="l">
              <a:spcBef>
                <a:spcPts val="320"/>
              </a:spcBef>
              <a:spcAft>
                <a:spcPts val="0"/>
              </a:spcAft>
              <a:buSzPts val="1280"/>
              <a:buNone/>
              <a:defRPr sz="1600"/>
            </a:lvl3pPr>
            <a:lvl4pPr indent="-228600" lvl="3" marL="1828800" algn="l">
              <a:spcBef>
                <a:spcPts val="280"/>
              </a:spcBef>
              <a:spcAft>
                <a:spcPts val="0"/>
              </a:spcAft>
              <a:buSzPts val="1400"/>
              <a:buNone/>
              <a:defRPr sz="1400"/>
            </a:lvl4pPr>
            <a:lvl5pPr indent="-228600" lvl="4" marL="2286000" algn="l">
              <a:spcBef>
                <a:spcPts val="280"/>
              </a:spcBef>
              <a:spcAft>
                <a:spcPts val="0"/>
              </a:spcAft>
              <a:buSzPts val="1120"/>
              <a:buNone/>
              <a:defRPr sz="1400"/>
            </a:lvl5pPr>
            <a:lvl6pPr indent="-228600" lvl="5" marL="2743200" algn="l">
              <a:spcBef>
                <a:spcPts val="280"/>
              </a:spcBef>
              <a:spcAft>
                <a:spcPts val="0"/>
              </a:spcAft>
              <a:buSzPts val="1120"/>
              <a:buNone/>
              <a:defRPr sz="1400"/>
            </a:lvl6pPr>
            <a:lvl7pPr indent="-228600" lvl="6" marL="3200400" algn="l">
              <a:spcBef>
                <a:spcPts val="280"/>
              </a:spcBef>
              <a:spcAft>
                <a:spcPts val="0"/>
              </a:spcAft>
              <a:buSzPts val="1120"/>
              <a:buNone/>
              <a:defRPr sz="1400"/>
            </a:lvl7pPr>
            <a:lvl8pPr indent="-228600" lvl="7" marL="3657600" algn="l">
              <a:spcBef>
                <a:spcPts val="280"/>
              </a:spcBef>
              <a:spcAft>
                <a:spcPts val="0"/>
              </a:spcAft>
              <a:buSzPts val="1120"/>
              <a:buNone/>
              <a:defRPr sz="1400"/>
            </a:lvl8pPr>
            <a:lvl9pPr indent="-228600" lvl="8" marL="4114800" algn="l">
              <a:spcBef>
                <a:spcPts val="280"/>
              </a:spcBef>
              <a:spcAft>
                <a:spcPts val="0"/>
              </a:spcAft>
              <a:buSzPts val="1120"/>
              <a:buNone/>
              <a:defRPr sz="1400"/>
            </a:lvl9pPr>
          </a:lstStyle>
          <a:p/>
        </p:txBody>
      </p:sp>
      <p:sp>
        <p:nvSpPr>
          <p:cNvPr id="87" name="Google Shape;87;p22"/>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2"/>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7" name="Shape 27"/>
        <p:cNvGrpSpPr/>
        <p:nvPr/>
      </p:nvGrpSpPr>
      <p:grpSpPr>
        <a:xfrm>
          <a:off x="0" y="0"/>
          <a:ext cx="0" cy="0"/>
          <a:chOff x="0" y="0"/>
          <a:chExt cx="0" cy="0"/>
        </a:xfrm>
      </p:grpSpPr>
      <p:sp>
        <p:nvSpPr>
          <p:cNvPr id="28" name="Google Shape;28;p13"/>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13"/>
          <p:cNvSpPr txBox="1"/>
          <p:nvPr>
            <p:ph idx="1" type="body"/>
          </p:nvPr>
        </p:nvSpPr>
        <p:spPr>
          <a:xfrm rot="5400000">
            <a:off x="2322512" y="-420687"/>
            <a:ext cx="4498975" cy="8540750"/>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42900" lvl="1" marL="914400" algn="l">
              <a:spcBef>
                <a:spcPts val="360"/>
              </a:spcBef>
              <a:spcAft>
                <a:spcPts val="0"/>
              </a:spcAft>
              <a:buSzPts val="1800"/>
              <a:buChar char="▪"/>
              <a:defRPr/>
            </a:lvl2pPr>
            <a:lvl3pPr indent="-320039" lvl="2" marL="1371600" algn="l">
              <a:spcBef>
                <a:spcPts val="360"/>
              </a:spcBef>
              <a:spcAft>
                <a:spcPts val="0"/>
              </a:spcAft>
              <a:buSzPts val="1440"/>
              <a:buChar char="►"/>
              <a:defRPr/>
            </a:lvl3pPr>
            <a:lvl4pPr indent="-342900" lvl="3" marL="1828800" algn="l">
              <a:spcBef>
                <a:spcPts val="360"/>
              </a:spcBef>
              <a:spcAft>
                <a:spcPts val="0"/>
              </a:spcAft>
              <a:buSzPts val="1800"/>
              <a:buChar char="▪"/>
              <a:defRPr/>
            </a:lvl4pPr>
            <a:lvl5pPr indent="-320039" lvl="4" marL="2286000" algn="l">
              <a:spcBef>
                <a:spcPts val="360"/>
              </a:spcBef>
              <a:spcAft>
                <a:spcPts val="0"/>
              </a:spcAft>
              <a:buSzPts val="144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20040" lvl="7" marL="3657600" algn="l">
              <a:spcBef>
                <a:spcPts val="360"/>
              </a:spcBef>
              <a:spcAft>
                <a:spcPts val="0"/>
              </a:spcAft>
              <a:buSzPts val="1440"/>
              <a:buChar char="►"/>
              <a:defRPr/>
            </a:lvl8pPr>
            <a:lvl9pPr indent="-320040" lvl="8" marL="4114800" algn="l">
              <a:spcBef>
                <a:spcPts val="360"/>
              </a:spcBef>
              <a:spcAft>
                <a:spcPts val="0"/>
              </a:spcAft>
              <a:buSzPts val="1440"/>
              <a:buChar char="►"/>
              <a:defRPr/>
            </a:lvl9pPr>
          </a:lstStyle>
          <a:p/>
        </p:txBody>
      </p:sp>
      <p:sp>
        <p:nvSpPr>
          <p:cNvPr id="30" name="Google Shape;30;p13"/>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3"/>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14"/>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14"/>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42900" lvl="1" marL="914400" algn="l">
              <a:spcBef>
                <a:spcPts val="360"/>
              </a:spcBef>
              <a:spcAft>
                <a:spcPts val="0"/>
              </a:spcAft>
              <a:buSzPts val="1800"/>
              <a:buChar char="▪"/>
              <a:defRPr/>
            </a:lvl2pPr>
            <a:lvl3pPr indent="-320039" lvl="2" marL="1371600" algn="l">
              <a:spcBef>
                <a:spcPts val="360"/>
              </a:spcBef>
              <a:spcAft>
                <a:spcPts val="0"/>
              </a:spcAft>
              <a:buSzPts val="1440"/>
              <a:buChar char="►"/>
              <a:defRPr/>
            </a:lvl3pPr>
            <a:lvl4pPr indent="-342900" lvl="3" marL="1828800" algn="l">
              <a:spcBef>
                <a:spcPts val="360"/>
              </a:spcBef>
              <a:spcAft>
                <a:spcPts val="0"/>
              </a:spcAft>
              <a:buSzPts val="1800"/>
              <a:buChar char="▪"/>
              <a:defRPr/>
            </a:lvl4pPr>
            <a:lvl5pPr indent="-320039" lvl="4" marL="2286000" algn="l">
              <a:spcBef>
                <a:spcPts val="360"/>
              </a:spcBef>
              <a:spcAft>
                <a:spcPts val="0"/>
              </a:spcAft>
              <a:buSzPts val="144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20040" lvl="7" marL="3657600" algn="l">
              <a:spcBef>
                <a:spcPts val="360"/>
              </a:spcBef>
              <a:spcAft>
                <a:spcPts val="0"/>
              </a:spcAft>
              <a:buSzPts val="1440"/>
              <a:buChar char="►"/>
              <a:defRPr/>
            </a:lvl8pPr>
            <a:lvl9pPr indent="-320040" lvl="8" marL="4114800" algn="l">
              <a:spcBef>
                <a:spcPts val="360"/>
              </a:spcBef>
              <a:spcAft>
                <a:spcPts val="0"/>
              </a:spcAft>
              <a:buSzPts val="1440"/>
              <a:buChar char="►"/>
              <a:defRPr/>
            </a:lvl9pPr>
          </a:lstStyle>
          <a:p/>
        </p:txBody>
      </p:sp>
      <p:sp>
        <p:nvSpPr>
          <p:cNvPr id="36" name="Google Shape;36;p14"/>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4"/>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9" name="Shape 39"/>
        <p:cNvGrpSpPr/>
        <p:nvPr/>
      </p:nvGrpSpPr>
      <p:grpSpPr>
        <a:xfrm>
          <a:off x="0" y="0"/>
          <a:ext cx="0" cy="0"/>
          <a:chOff x="0" y="0"/>
          <a:chExt cx="0" cy="0"/>
        </a:xfrm>
      </p:grpSpPr>
      <p:sp>
        <p:nvSpPr>
          <p:cNvPr id="40" name="Google Shape;40;p15"/>
          <p:cNvSpPr txBox="1"/>
          <p:nvPr>
            <p:ph type="title"/>
          </p:nvPr>
        </p:nvSpPr>
        <p:spPr>
          <a:xfrm rot="5400000">
            <a:off x="4839494" y="2096294"/>
            <a:ext cx="5870575" cy="213518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15"/>
          <p:cNvSpPr txBox="1"/>
          <p:nvPr>
            <p:ph idx="1" type="body"/>
          </p:nvPr>
        </p:nvSpPr>
        <p:spPr>
          <a:xfrm rot="5400000">
            <a:off x="492919" y="37306"/>
            <a:ext cx="5870575" cy="6253163"/>
          </a:xfrm>
          <a:prstGeom prst="rect">
            <a:avLst/>
          </a:prstGeom>
          <a:noFill/>
          <a:ln>
            <a:noFill/>
          </a:ln>
        </p:spPr>
        <p:txBody>
          <a:bodyPr anchorCtr="0" anchor="t" bIns="45700" lIns="91425" spcFirstLastPara="1" rIns="91425" wrap="square" tIns="45700">
            <a:noAutofit/>
          </a:bodyPr>
          <a:lstStyle>
            <a:lvl1pPr indent="-320040" lvl="0" marL="457200" algn="l">
              <a:spcBef>
                <a:spcPts val="360"/>
              </a:spcBef>
              <a:spcAft>
                <a:spcPts val="0"/>
              </a:spcAft>
              <a:buSzPts val="1440"/>
              <a:buChar char="►"/>
              <a:defRPr/>
            </a:lvl1pPr>
            <a:lvl2pPr indent="-342900" lvl="1" marL="914400" algn="l">
              <a:spcBef>
                <a:spcPts val="360"/>
              </a:spcBef>
              <a:spcAft>
                <a:spcPts val="0"/>
              </a:spcAft>
              <a:buSzPts val="1800"/>
              <a:buChar char="▪"/>
              <a:defRPr/>
            </a:lvl2pPr>
            <a:lvl3pPr indent="-320039" lvl="2" marL="1371600" algn="l">
              <a:spcBef>
                <a:spcPts val="360"/>
              </a:spcBef>
              <a:spcAft>
                <a:spcPts val="0"/>
              </a:spcAft>
              <a:buSzPts val="1440"/>
              <a:buChar char="►"/>
              <a:defRPr/>
            </a:lvl3pPr>
            <a:lvl4pPr indent="-342900" lvl="3" marL="1828800" algn="l">
              <a:spcBef>
                <a:spcPts val="360"/>
              </a:spcBef>
              <a:spcAft>
                <a:spcPts val="0"/>
              </a:spcAft>
              <a:buSzPts val="1800"/>
              <a:buChar char="▪"/>
              <a:defRPr/>
            </a:lvl4pPr>
            <a:lvl5pPr indent="-320039" lvl="4" marL="2286000" algn="l">
              <a:spcBef>
                <a:spcPts val="360"/>
              </a:spcBef>
              <a:spcAft>
                <a:spcPts val="0"/>
              </a:spcAft>
              <a:buSzPts val="144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20040" lvl="7" marL="3657600" algn="l">
              <a:spcBef>
                <a:spcPts val="360"/>
              </a:spcBef>
              <a:spcAft>
                <a:spcPts val="0"/>
              </a:spcAft>
              <a:buSzPts val="1440"/>
              <a:buChar char="►"/>
              <a:defRPr/>
            </a:lvl8pPr>
            <a:lvl9pPr indent="-320040" lvl="8" marL="4114800" algn="l">
              <a:spcBef>
                <a:spcPts val="360"/>
              </a:spcBef>
              <a:spcAft>
                <a:spcPts val="0"/>
              </a:spcAft>
              <a:buSzPts val="1440"/>
              <a:buChar char="►"/>
              <a:defRPr/>
            </a:lvl9pPr>
          </a:lstStyle>
          <a:p/>
        </p:txBody>
      </p:sp>
      <p:sp>
        <p:nvSpPr>
          <p:cNvPr id="42" name="Google Shape;42;p15"/>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5"/>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5" name="Shape 45"/>
        <p:cNvGrpSpPr/>
        <p:nvPr/>
      </p:nvGrpSpPr>
      <p:grpSpPr>
        <a:xfrm>
          <a:off x="0" y="0"/>
          <a:ext cx="0" cy="0"/>
          <a:chOff x="0" y="0"/>
          <a:chExt cx="0" cy="0"/>
        </a:xfrm>
      </p:grpSpPr>
      <p:sp>
        <p:nvSpPr>
          <p:cNvPr id="46" name="Google Shape;46;p1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16"/>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hlink"/>
              </a:buClr>
              <a:buSzPts val="2560"/>
              <a:buFont typeface="Arial"/>
              <a:buNone/>
              <a:defRPr sz="3200">
                <a:solidFill>
                  <a:schemeClr val="lt1"/>
                </a:solidFill>
                <a:latin typeface="Tahoma"/>
                <a:ea typeface="Tahoma"/>
                <a:cs typeface="Tahoma"/>
                <a:sym typeface="Tahoma"/>
              </a:defRPr>
            </a:lvl1pPr>
            <a:lvl2pPr lvl="1" marR="0" rtl="0" algn="l">
              <a:spcBef>
                <a:spcPts val="560"/>
              </a:spcBef>
              <a:spcAft>
                <a:spcPts val="0"/>
              </a:spcAft>
              <a:buClr>
                <a:schemeClr val="folHlink"/>
              </a:buClr>
              <a:buSzPts val="2800"/>
              <a:buFont typeface="Noto Sans Symbols"/>
              <a:buNone/>
              <a:defRPr b="0" i="0" sz="2800" u="none" cap="none" strike="noStrike">
                <a:solidFill>
                  <a:schemeClr val="lt1"/>
                </a:solidFill>
                <a:latin typeface="Tahoma"/>
                <a:ea typeface="Tahoma"/>
                <a:cs typeface="Tahoma"/>
                <a:sym typeface="Tahoma"/>
              </a:defRPr>
            </a:lvl2pPr>
            <a:lvl3pPr lvl="2" marR="0" rtl="0" algn="l">
              <a:spcBef>
                <a:spcPts val="480"/>
              </a:spcBef>
              <a:spcAft>
                <a:spcPts val="0"/>
              </a:spcAft>
              <a:buClr>
                <a:schemeClr val="hlink"/>
              </a:buClr>
              <a:buSzPts val="1920"/>
              <a:buFont typeface="Arial"/>
              <a:buNone/>
              <a:defRPr b="0" i="0" sz="2400" u="none" cap="none" strike="noStrike">
                <a:solidFill>
                  <a:schemeClr val="lt1"/>
                </a:solidFill>
                <a:latin typeface="Tahoma"/>
                <a:ea typeface="Tahoma"/>
                <a:cs typeface="Tahoma"/>
                <a:sym typeface="Tahoma"/>
              </a:defRPr>
            </a:lvl3pPr>
            <a:lvl4pPr lvl="3" marR="0" rtl="0" algn="l">
              <a:spcBef>
                <a:spcPts val="400"/>
              </a:spcBef>
              <a:spcAft>
                <a:spcPts val="0"/>
              </a:spcAft>
              <a:buClr>
                <a:schemeClr val="folHlink"/>
              </a:buClr>
              <a:buSzPts val="2000"/>
              <a:buFont typeface="Noto Sans Symbols"/>
              <a:buNone/>
              <a:defRPr b="0" i="0" sz="2000" u="none" cap="none" strike="noStrike">
                <a:solidFill>
                  <a:schemeClr val="lt1"/>
                </a:solidFill>
                <a:latin typeface="Tahoma"/>
                <a:ea typeface="Tahoma"/>
                <a:cs typeface="Tahoma"/>
                <a:sym typeface="Tahoma"/>
              </a:defRPr>
            </a:lvl4pPr>
            <a:lvl5pPr lvl="4" marR="0" rtl="0" algn="l">
              <a:spcBef>
                <a:spcPts val="400"/>
              </a:spcBef>
              <a:spcAft>
                <a:spcPts val="0"/>
              </a:spcAft>
              <a:buClr>
                <a:schemeClr val="hlink"/>
              </a:buClr>
              <a:buSzPts val="1600"/>
              <a:buFont typeface="Arial"/>
              <a:buNone/>
              <a:defRPr b="0" i="0" sz="2000" u="none" cap="none" strike="noStrike">
                <a:solidFill>
                  <a:schemeClr val="lt1"/>
                </a:solidFill>
                <a:latin typeface="Tahoma"/>
                <a:ea typeface="Tahoma"/>
                <a:cs typeface="Tahoma"/>
                <a:sym typeface="Tahoma"/>
              </a:defRPr>
            </a:lvl5pPr>
            <a:lvl6pPr lvl="5" marR="0" rtl="0" algn="l">
              <a:spcBef>
                <a:spcPts val="400"/>
              </a:spcBef>
              <a:spcAft>
                <a:spcPts val="0"/>
              </a:spcAft>
              <a:buClr>
                <a:schemeClr val="hlink"/>
              </a:buClr>
              <a:buSzPts val="1600"/>
              <a:buFont typeface="Arial"/>
              <a:buNone/>
              <a:defRPr b="0" i="0" sz="2000" u="none" cap="none" strike="noStrike">
                <a:solidFill>
                  <a:schemeClr val="lt1"/>
                </a:solidFill>
                <a:latin typeface="Tahoma"/>
                <a:ea typeface="Tahoma"/>
                <a:cs typeface="Tahoma"/>
                <a:sym typeface="Tahoma"/>
              </a:defRPr>
            </a:lvl6pPr>
            <a:lvl7pPr lvl="6" marR="0" rtl="0" algn="l">
              <a:spcBef>
                <a:spcPts val="400"/>
              </a:spcBef>
              <a:spcAft>
                <a:spcPts val="0"/>
              </a:spcAft>
              <a:buClr>
                <a:schemeClr val="hlink"/>
              </a:buClr>
              <a:buSzPts val="1600"/>
              <a:buFont typeface="Arial"/>
              <a:buNone/>
              <a:defRPr b="0" i="0" sz="2000" u="none" cap="none" strike="noStrike">
                <a:solidFill>
                  <a:schemeClr val="lt1"/>
                </a:solidFill>
                <a:latin typeface="Tahoma"/>
                <a:ea typeface="Tahoma"/>
                <a:cs typeface="Tahoma"/>
                <a:sym typeface="Tahoma"/>
              </a:defRPr>
            </a:lvl7pPr>
            <a:lvl8pPr lvl="7" marR="0" rtl="0" algn="l">
              <a:spcBef>
                <a:spcPts val="400"/>
              </a:spcBef>
              <a:spcAft>
                <a:spcPts val="0"/>
              </a:spcAft>
              <a:buClr>
                <a:schemeClr val="hlink"/>
              </a:buClr>
              <a:buSzPts val="1600"/>
              <a:buFont typeface="Arial"/>
              <a:buNone/>
              <a:defRPr b="0" i="0" sz="2000" u="none" cap="none" strike="noStrike">
                <a:solidFill>
                  <a:schemeClr val="lt1"/>
                </a:solidFill>
                <a:latin typeface="Tahoma"/>
                <a:ea typeface="Tahoma"/>
                <a:cs typeface="Tahoma"/>
                <a:sym typeface="Tahoma"/>
              </a:defRPr>
            </a:lvl8pPr>
            <a:lvl9pPr lvl="8" marR="0" rtl="0" algn="l">
              <a:spcBef>
                <a:spcPts val="400"/>
              </a:spcBef>
              <a:spcAft>
                <a:spcPts val="0"/>
              </a:spcAft>
              <a:buClr>
                <a:schemeClr val="hlink"/>
              </a:buClr>
              <a:buSzPts val="1600"/>
              <a:buFont typeface="Arial"/>
              <a:buNone/>
              <a:defRPr b="0" i="0" sz="2000" u="none" cap="none" strike="noStrike">
                <a:solidFill>
                  <a:schemeClr val="lt1"/>
                </a:solidFill>
                <a:latin typeface="Tahoma"/>
                <a:ea typeface="Tahoma"/>
                <a:cs typeface="Tahoma"/>
                <a:sym typeface="Tahoma"/>
              </a:defRPr>
            </a:lvl9pPr>
          </a:lstStyle>
          <a:p/>
        </p:txBody>
      </p:sp>
      <p:sp>
        <p:nvSpPr>
          <p:cNvPr id="48" name="Google Shape;48;p1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12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8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720"/>
              <a:buNone/>
              <a:defRPr sz="900"/>
            </a:lvl5pPr>
            <a:lvl6pPr indent="-228600" lvl="5" marL="2743200" algn="l">
              <a:spcBef>
                <a:spcPts val="180"/>
              </a:spcBef>
              <a:spcAft>
                <a:spcPts val="0"/>
              </a:spcAft>
              <a:buSzPts val="720"/>
              <a:buNone/>
              <a:defRPr sz="900"/>
            </a:lvl6pPr>
            <a:lvl7pPr indent="-228600" lvl="6" marL="3200400" algn="l">
              <a:spcBef>
                <a:spcPts val="180"/>
              </a:spcBef>
              <a:spcAft>
                <a:spcPts val="0"/>
              </a:spcAft>
              <a:buSzPts val="720"/>
              <a:buNone/>
              <a:defRPr sz="900"/>
            </a:lvl7pPr>
            <a:lvl8pPr indent="-228600" lvl="7" marL="3657600" algn="l">
              <a:spcBef>
                <a:spcPts val="180"/>
              </a:spcBef>
              <a:spcAft>
                <a:spcPts val="0"/>
              </a:spcAft>
              <a:buSzPts val="720"/>
              <a:buNone/>
              <a:defRPr sz="900"/>
            </a:lvl8pPr>
            <a:lvl9pPr indent="-228600" lvl="8" marL="4114800" algn="l">
              <a:spcBef>
                <a:spcPts val="180"/>
              </a:spcBef>
              <a:spcAft>
                <a:spcPts val="0"/>
              </a:spcAft>
              <a:buSzPts val="720"/>
              <a:buNone/>
              <a:defRPr sz="900"/>
            </a:lvl9pPr>
          </a:lstStyle>
          <a:p/>
        </p:txBody>
      </p:sp>
      <p:sp>
        <p:nvSpPr>
          <p:cNvPr id="49" name="Google Shape;49;p16"/>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6"/>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4" name="Google Shape;54;p1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91160" lvl="0" marL="457200" algn="l">
              <a:spcBef>
                <a:spcPts val="640"/>
              </a:spcBef>
              <a:spcAft>
                <a:spcPts val="0"/>
              </a:spcAft>
              <a:buSzPts val="2560"/>
              <a:buChar char="►"/>
              <a:defRPr sz="3200"/>
            </a:lvl1pPr>
            <a:lvl2pPr indent="-406400" lvl="1" marL="914400" algn="l">
              <a:spcBef>
                <a:spcPts val="560"/>
              </a:spcBef>
              <a:spcAft>
                <a:spcPts val="0"/>
              </a:spcAft>
              <a:buSzPts val="2800"/>
              <a:buChar char="▪"/>
              <a:defRPr sz="2800"/>
            </a:lvl2pPr>
            <a:lvl3pPr indent="-350519" lvl="2" marL="1371600" algn="l">
              <a:spcBef>
                <a:spcPts val="480"/>
              </a:spcBef>
              <a:spcAft>
                <a:spcPts val="0"/>
              </a:spcAft>
              <a:buSzPts val="1920"/>
              <a:buChar char="►"/>
              <a:defRPr sz="2400"/>
            </a:lvl3pPr>
            <a:lvl4pPr indent="-355600" lvl="3" marL="1828800" algn="l">
              <a:spcBef>
                <a:spcPts val="400"/>
              </a:spcBef>
              <a:spcAft>
                <a:spcPts val="0"/>
              </a:spcAft>
              <a:buSzPts val="2000"/>
              <a:buChar char="▪"/>
              <a:defRPr sz="2000"/>
            </a:lvl4pPr>
            <a:lvl5pPr indent="-330200" lvl="4" marL="2286000" algn="l">
              <a:spcBef>
                <a:spcPts val="400"/>
              </a:spcBef>
              <a:spcAft>
                <a:spcPts val="0"/>
              </a:spcAft>
              <a:buSzPts val="1600"/>
              <a:buChar char="►"/>
              <a:defRPr sz="2000"/>
            </a:lvl5pPr>
            <a:lvl6pPr indent="-330200" lvl="5" marL="2743200" algn="l">
              <a:spcBef>
                <a:spcPts val="400"/>
              </a:spcBef>
              <a:spcAft>
                <a:spcPts val="0"/>
              </a:spcAft>
              <a:buSzPts val="1600"/>
              <a:buChar char="►"/>
              <a:defRPr sz="2000"/>
            </a:lvl6pPr>
            <a:lvl7pPr indent="-330200" lvl="6" marL="3200400" algn="l">
              <a:spcBef>
                <a:spcPts val="400"/>
              </a:spcBef>
              <a:spcAft>
                <a:spcPts val="0"/>
              </a:spcAft>
              <a:buSzPts val="1600"/>
              <a:buChar char="►"/>
              <a:defRPr sz="2000"/>
            </a:lvl7pPr>
            <a:lvl8pPr indent="-330200" lvl="7" marL="3657600" algn="l">
              <a:spcBef>
                <a:spcPts val="400"/>
              </a:spcBef>
              <a:spcAft>
                <a:spcPts val="0"/>
              </a:spcAft>
              <a:buSzPts val="1600"/>
              <a:buChar char="►"/>
              <a:defRPr sz="2000"/>
            </a:lvl8pPr>
            <a:lvl9pPr indent="-330200" lvl="8" marL="4114800" algn="l">
              <a:spcBef>
                <a:spcPts val="400"/>
              </a:spcBef>
              <a:spcAft>
                <a:spcPts val="0"/>
              </a:spcAft>
              <a:buSzPts val="1600"/>
              <a:buChar char="►"/>
              <a:defRPr sz="2000"/>
            </a:lvl9pPr>
          </a:lstStyle>
          <a:p/>
        </p:txBody>
      </p:sp>
      <p:sp>
        <p:nvSpPr>
          <p:cNvPr id="55" name="Google Shape;55;p1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12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8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720"/>
              <a:buNone/>
              <a:defRPr sz="900"/>
            </a:lvl5pPr>
            <a:lvl6pPr indent="-228600" lvl="5" marL="2743200" algn="l">
              <a:spcBef>
                <a:spcPts val="180"/>
              </a:spcBef>
              <a:spcAft>
                <a:spcPts val="0"/>
              </a:spcAft>
              <a:buSzPts val="720"/>
              <a:buNone/>
              <a:defRPr sz="900"/>
            </a:lvl6pPr>
            <a:lvl7pPr indent="-228600" lvl="6" marL="3200400" algn="l">
              <a:spcBef>
                <a:spcPts val="180"/>
              </a:spcBef>
              <a:spcAft>
                <a:spcPts val="0"/>
              </a:spcAft>
              <a:buSzPts val="720"/>
              <a:buNone/>
              <a:defRPr sz="900"/>
            </a:lvl7pPr>
            <a:lvl8pPr indent="-228600" lvl="7" marL="3657600" algn="l">
              <a:spcBef>
                <a:spcPts val="180"/>
              </a:spcBef>
              <a:spcAft>
                <a:spcPts val="0"/>
              </a:spcAft>
              <a:buSzPts val="720"/>
              <a:buNone/>
              <a:defRPr sz="900"/>
            </a:lvl8pPr>
            <a:lvl9pPr indent="-228600" lvl="8" marL="4114800" algn="l">
              <a:spcBef>
                <a:spcPts val="180"/>
              </a:spcBef>
              <a:spcAft>
                <a:spcPts val="0"/>
              </a:spcAft>
              <a:buSzPts val="720"/>
              <a:buNone/>
              <a:defRPr sz="900"/>
            </a:lvl9pPr>
          </a:lstStyle>
          <a:p/>
        </p:txBody>
      </p:sp>
      <p:sp>
        <p:nvSpPr>
          <p:cNvPr id="56" name="Google Shape;56;p17"/>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7"/>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8"/>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8"/>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19"/>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5" name="Google Shape;65;p19"/>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9"/>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8" name="Shape 68"/>
        <p:cNvGrpSpPr/>
        <p:nvPr/>
      </p:nvGrpSpPr>
      <p:grpSpPr>
        <a:xfrm>
          <a:off x="0" y="0"/>
          <a:ext cx="0" cy="0"/>
          <a:chOff x="0" y="0"/>
          <a:chExt cx="0" cy="0"/>
        </a:xfrm>
      </p:grpSpPr>
      <p:sp>
        <p:nvSpPr>
          <p:cNvPr id="69" name="Google Shape;6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0" name="Google Shape;70;p2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92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44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280"/>
              <a:buNone/>
              <a:defRPr b="1" sz="1600"/>
            </a:lvl5pPr>
            <a:lvl6pPr indent="-228600" lvl="5" marL="2743200" algn="l">
              <a:spcBef>
                <a:spcPts val="320"/>
              </a:spcBef>
              <a:spcAft>
                <a:spcPts val="0"/>
              </a:spcAft>
              <a:buSzPts val="1280"/>
              <a:buNone/>
              <a:defRPr b="1" sz="1600"/>
            </a:lvl6pPr>
            <a:lvl7pPr indent="-228600" lvl="6" marL="3200400" algn="l">
              <a:spcBef>
                <a:spcPts val="320"/>
              </a:spcBef>
              <a:spcAft>
                <a:spcPts val="0"/>
              </a:spcAft>
              <a:buSzPts val="1280"/>
              <a:buNone/>
              <a:defRPr b="1" sz="1600"/>
            </a:lvl7pPr>
            <a:lvl8pPr indent="-228600" lvl="7" marL="3657600" algn="l">
              <a:spcBef>
                <a:spcPts val="320"/>
              </a:spcBef>
              <a:spcAft>
                <a:spcPts val="0"/>
              </a:spcAft>
              <a:buSzPts val="1280"/>
              <a:buNone/>
              <a:defRPr b="1" sz="1600"/>
            </a:lvl8pPr>
            <a:lvl9pPr indent="-228600" lvl="8" marL="4114800" algn="l">
              <a:spcBef>
                <a:spcPts val="320"/>
              </a:spcBef>
              <a:spcAft>
                <a:spcPts val="0"/>
              </a:spcAft>
              <a:buSzPts val="1280"/>
              <a:buNone/>
              <a:defRPr b="1" sz="1600"/>
            </a:lvl9pPr>
          </a:lstStyle>
          <a:p/>
        </p:txBody>
      </p:sp>
      <p:sp>
        <p:nvSpPr>
          <p:cNvPr id="71" name="Google Shape;71;p2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50520" lvl="0" marL="457200" algn="l">
              <a:spcBef>
                <a:spcPts val="480"/>
              </a:spcBef>
              <a:spcAft>
                <a:spcPts val="0"/>
              </a:spcAft>
              <a:buSzPts val="1920"/>
              <a:buChar char="►"/>
              <a:defRPr sz="2400"/>
            </a:lvl1pPr>
            <a:lvl2pPr indent="-355600" lvl="1" marL="914400" algn="l">
              <a:spcBef>
                <a:spcPts val="400"/>
              </a:spcBef>
              <a:spcAft>
                <a:spcPts val="0"/>
              </a:spcAft>
              <a:buSzPts val="2000"/>
              <a:buChar char="▪"/>
              <a:defRPr sz="2000"/>
            </a:lvl2pPr>
            <a:lvl3pPr indent="-320039" lvl="2" marL="1371600" algn="l">
              <a:spcBef>
                <a:spcPts val="360"/>
              </a:spcBef>
              <a:spcAft>
                <a:spcPts val="0"/>
              </a:spcAft>
              <a:buSzPts val="1440"/>
              <a:buChar char="►"/>
              <a:defRPr sz="1800"/>
            </a:lvl3pPr>
            <a:lvl4pPr indent="-330200" lvl="3" marL="1828800" algn="l">
              <a:spcBef>
                <a:spcPts val="320"/>
              </a:spcBef>
              <a:spcAft>
                <a:spcPts val="0"/>
              </a:spcAft>
              <a:buSzPts val="1600"/>
              <a:buChar char="▪"/>
              <a:defRPr sz="1600"/>
            </a:lvl4pPr>
            <a:lvl5pPr indent="-309879" lvl="4" marL="2286000" algn="l">
              <a:spcBef>
                <a:spcPts val="320"/>
              </a:spcBef>
              <a:spcAft>
                <a:spcPts val="0"/>
              </a:spcAft>
              <a:buSzPts val="1280"/>
              <a:buChar char="►"/>
              <a:defRPr sz="1600"/>
            </a:lvl5pPr>
            <a:lvl6pPr indent="-309879" lvl="5" marL="2743200" algn="l">
              <a:spcBef>
                <a:spcPts val="320"/>
              </a:spcBef>
              <a:spcAft>
                <a:spcPts val="0"/>
              </a:spcAft>
              <a:buSzPts val="1280"/>
              <a:buChar char="►"/>
              <a:defRPr sz="1600"/>
            </a:lvl6pPr>
            <a:lvl7pPr indent="-309879" lvl="6" marL="3200400" algn="l">
              <a:spcBef>
                <a:spcPts val="320"/>
              </a:spcBef>
              <a:spcAft>
                <a:spcPts val="0"/>
              </a:spcAft>
              <a:buSzPts val="1280"/>
              <a:buChar char="►"/>
              <a:defRPr sz="1600"/>
            </a:lvl7pPr>
            <a:lvl8pPr indent="-309879" lvl="7" marL="3657600" algn="l">
              <a:spcBef>
                <a:spcPts val="320"/>
              </a:spcBef>
              <a:spcAft>
                <a:spcPts val="0"/>
              </a:spcAft>
              <a:buSzPts val="1280"/>
              <a:buChar char="►"/>
              <a:defRPr sz="1600"/>
            </a:lvl8pPr>
            <a:lvl9pPr indent="-309879" lvl="8" marL="4114800" algn="l">
              <a:spcBef>
                <a:spcPts val="320"/>
              </a:spcBef>
              <a:spcAft>
                <a:spcPts val="0"/>
              </a:spcAft>
              <a:buSzPts val="1280"/>
              <a:buChar char="►"/>
              <a:defRPr sz="1600"/>
            </a:lvl9pPr>
          </a:lstStyle>
          <a:p/>
        </p:txBody>
      </p:sp>
      <p:sp>
        <p:nvSpPr>
          <p:cNvPr id="72" name="Google Shape;72;p2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92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44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280"/>
              <a:buNone/>
              <a:defRPr b="1" sz="1600"/>
            </a:lvl5pPr>
            <a:lvl6pPr indent="-228600" lvl="5" marL="2743200" algn="l">
              <a:spcBef>
                <a:spcPts val="320"/>
              </a:spcBef>
              <a:spcAft>
                <a:spcPts val="0"/>
              </a:spcAft>
              <a:buSzPts val="1280"/>
              <a:buNone/>
              <a:defRPr b="1" sz="1600"/>
            </a:lvl6pPr>
            <a:lvl7pPr indent="-228600" lvl="6" marL="3200400" algn="l">
              <a:spcBef>
                <a:spcPts val="320"/>
              </a:spcBef>
              <a:spcAft>
                <a:spcPts val="0"/>
              </a:spcAft>
              <a:buSzPts val="1280"/>
              <a:buNone/>
              <a:defRPr b="1" sz="1600"/>
            </a:lvl7pPr>
            <a:lvl8pPr indent="-228600" lvl="7" marL="3657600" algn="l">
              <a:spcBef>
                <a:spcPts val="320"/>
              </a:spcBef>
              <a:spcAft>
                <a:spcPts val="0"/>
              </a:spcAft>
              <a:buSzPts val="1280"/>
              <a:buNone/>
              <a:defRPr b="1" sz="1600"/>
            </a:lvl8pPr>
            <a:lvl9pPr indent="-228600" lvl="8" marL="4114800" algn="l">
              <a:spcBef>
                <a:spcPts val="320"/>
              </a:spcBef>
              <a:spcAft>
                <a:spcPts val="0"/>
              </a:spcAft>
              <a:buSzPts val="1280"/>
              <a:buNone/>
              <a:defRPr b="1" sz="1600"/>
            </a:lvl9pPr>
          </a:lstStyle>
          <a:p/>
        </p:txBody>
      </p:sp>
      <p:sp>
        <p:nvSpPr>
          <p:cNvPr id="73" name="Google Shape;73;p2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50520" lvl="0" marL="457200" algn="l">
              <a:spcBef>
                <a:spcPts val="480"/>
              </a:spcBef>
              <a:spcAft>
                <a:spcPts val="0"/>
              </a:spcAft>
              <a:buSzPts val="1920"/>
              <a:buChar char="►"/>
              <a:defRPr sz="2400"/>
            </a:lvl1pPr>
            <a:lvl2pPr indent="-355600" lvl="1" marL="914400" algn="l">
              <a:spcBef>
                <a:spcPts val="400"/>
              </a:spcBef>
              <a:spcAft>
                <a:spcPts val="0"/>
              </a:spcAft>
              <a:buSzPts val="2000"/>
              <a:buChar char="▪"/>
              <a:defRPr sz="2000"/>
            </a:lvl2pPr>
            <a:lvl3pPr indent="-320039" lvl="2" marL="1371600" algn="l">
              <a:spcBef>
                <a:spcPts val="360"/>
              </a:spcBef>
              <a:spcAft>
                <a:spcPts val="0"/>
              </a:spcAft>
              <a:buSzPts val="1440"/>
              <a:buChar char="►"/>
              <a:defRPr sz="1800"/>
            </a:lvl3pPr>
            <a:lvl4pPr indent="-330200" lvl="3" marL="1828800" algn="l">
              <a:spcBef>
                <a:spcPts val="320"/>
              </a:spcBef>
              <a:spcAft>
                <a:spcPts val="0"/>
              </a:spcAft>
              <a:buSzPts val="1600"/>
              <a:buChar char="▪"/>
              <a:defRPr sz="1600"/>
            </a:lvl4pPr>
            <a:lvl5pPr indent="-309879" lvl="4" marL="2286000" algn="l">
              <a:spcBef>
                <a:spcPts val="320"/>
              </a:spcBef>
              <a:spcAft>
                <a:spcPts val="0"/>
              </a:spcAft>
              <a:buSzPts val="1280"/>
              <a:buChar char="►"/>
              <a:defRPr sz="1600"/>
            </a:lvl5pPr>
            <a:lvl6pPr indent="-309879" lvl="5" marL="2743200" algn="l">
              <a:spcBef>
                <a:spcPts val="320"/>
              </a:spcBef>
              <a:spcAft>
                <a:spcPts val="0"/>
              </a:spcAft>
              <a:buSzPts val="1280"/>
              <a:buChar char="►"/>
              <a:defRPr sz="1600"/>
            </a:lvl6pPr>
            <a:lvl7pPr indent="-309879" lvl="6" marL="3200400" algn="l">
              <a:spcBef>
                <a:spcPts val="320"/>
              </a:spcBef>
              <a:spcAft>
                <a:spcPts val="0"/>
              </a:spcAft>
              <a:buSzPts val="1280"/>
              <a:buChar char="►"/>
              <a:defRPr sz="1600"/>
            </a:lvl7pPr>
            <a:lvl8pPr indent="-309879" lvl="7" marL="3657600" algn="l">
              <a:spcBef>
                <a:spcPts val="320"/>
              </a:spcBef>
              <a:spcAft>
                <a:spcPts val="0"/>
              </a:spcAft>
              <a:buSzPts val="1280"/>
              <a:buChar char="►"/>
              <a:defRPr sz="1600"/>
            </a:lvl8pPr>
            <a:lvl9pPr indent="-309879" lvl="8" marL="4114800" algn="l">
              <a:spcBef>
                <a:spcPts val="320"/>
              </a:spcBef>
              <a:spcAft>
                <a:spcPts val="0"/>
              </a:spcAft>
              <a:buSzPts val="1280"/>
              <a:buChar char="►"/>
              <a:defRPr sz="1600"/>
            </a:lvl9pPr>
          </a:lstStyle>
          <a:p/>
        </p:txBody>
      </p:sp>
      <p:sp>
        <p:nvSpPr>
          <p:cNvPr id="74" name="Google Shape;74;p20"/>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0"/>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000"/>
              <a:buFont typeface="Arial"/>
              <a:buNone/>
              <a:defRPr b="0" i="0" sz="1000" u="non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DEE3"/>
            </a:gs>
            <a:gs pos="5999">
              <a:srgbClr val="DDDEE3"/>
            </a:gs>
            <a:gs pos="100000">
              <a:srgbClr val="525462"/>
            </a:gs>
          </a:gsLst>
          <a:lin ang="5400000" scaled="0"/>
        </a:gra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1pPr>
            <a:lvl2pPr lvl="1"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2pPr>
            <a:lvl3pPr lvl="2"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3pPr>
            <a:lvl4pPr lvl="3"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4pPr>
            <a:lvl5pPr lvl="4"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5pPr>
            <a:lvl6pPr lvl="5"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6pPr>
            <a:lvl7pPr lvl="6"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7pPr>
            <a:lvl8pPr lvl="7"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8pPr>
            <a:lvl9pPr lvl="8"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9pPr>
          </a:lstStyle>
          <a:p/>
        </p:txBody>
      </p:sp>
      <p:sp>
        <p:nvSpPr>
          <p:cNvPr id="11" name="Google Shape;11;p10"/>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lvl1pPr indent="-391160" lvl="0" marL="457200" marR="0" rtl="0" algn="l">
              <a:spcBef>
                <a:spcPts val="640"/>
              </a:spcBef>
              <a:spcAft>
                <a:spcPts val="0"/>
              </a:spcAft>
              <a:buClr>
                <a:schemeClr val="hlink"/>
              </a:buClr>
              <a:buSzPts val="2560"/>
              <a:buFont typeface="Arial"/>
              <a:buChar char="►"/>
              <a:defRPr b="0" i="0" sz="3200" u="none" cap="none" strike="noStrike">
                <a:solidFill>
                  <a:schemeClr val="lt1"/>
                </a:solidFill>
                <a:latin typeface="Tahoma"/>
                <a:ea typeface="Tahoma"/>
                <a:cs typeface="Tahoma"/>
                <a:sym typeface="Tahoma"/>
              </a:defRPr>
            </a:lvl1pPr>
            <a:lvl2pPr indent="-406400" lvl="1" marL="914400" marR="0" rtl="0" algn="l">
              <a:spcBef>
                <a:spcPts val="560"/>
              </a:spcBef>
              <a:spcAft>
                <a:spcPts val="0"/>
              </a:spcAft>
              <a:buClr>
                <a:schemeClr val="folHlink"/>
              </a:buClr>
              <a:buSzPts val="2800"/>
              <a:buFont typeface="Noto Sans Symbols"/>
              <a:buChar char="▪"/>
              <a:defRPr b="0" i="0" sz="2800" u="none" cap="none" strike="noStrike">
                <a:solidFill>
                  <a:schemeClr val="lt1"/>
                </a:solidFill>
                <a:latin typeface="Tahoma"/>
                <a:ea typeface="Tahoma"/>
                <a:cs typeface="Tahoma"/>
                <a:sym typeface="Tahoma"/>
              </a:defRPr>
            </a:lvl2pPr>
            <a:lvl3pPr indent="-350519" lvl="2" marL="1371600" marR="0" rtl="0" algn="l">
              <a:spcBef>
                <a:spcPts val="480"/>
              </a:spcBef>
              <a:spcAft>
                <a:spcPts val="0"/>
              </a:spcAft>
              <a:buClr>
                <a:schemeClr val="hlink"/>
              </a:buClr>
              <a:buSzPts val="1920"/>
              <a:buFont typeface="Arial"/>
              <a:buChar char="►"/>
              <a:defRPr b="0" i="0" sz="2400" u="none" cap="none" strike="noStrike">
                <a:solidFill>
                  <a:schemeClr val="lt1"/>
                </a:solidFill>
                <a:latin typeface="Tahoma"/>
                <a:ea typeface="Tahoma"/>
                <a:cs typeface="Tahoma"/>
                <a:sym typeface="Tahoma"/>
              </a:defRPr>
            </a:lvl3pPr>
            <a:lvl4pPr indent="-355600" lvl="3" marL="1828800" marR="0" rtl="0" algn="l">
              <a:spcBef>
                <a:spcPts val="400"/>
              </a:spcBef>
              <a:spcAft>
                <a:spcPts val="0"/>
              </a:spcAft>
              <a:buClr>
                <a:schemeClr val="folHlink"/>
              </a:buClr>
              <a:buSzPts val="2000"/>
              <a:buFont typeface="Noto Sans Symbols"/>
              <a:buChar char="▪"/>
              <a:defRPr b="0" i="0" sz="2000" u="none" cap="none" strike="noStrike">
                <a:solidFill>
                  <a:schemeClr val="lt1"/>
                </a:solidFill>
                <a:latin typeface="Tahoma"/>
                <a:ea typeface="Tahoma"/>
                <a:cs typeface="Tahoma"/>
                <a:sym typeface="Tahoma"/>
              </a:defRPr>
            </a:lvl4pPr>
            <a:lvl5pPr indent="-330200" lvl="4" marL="22860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5pPr>
            <a:lvl6pPr indent="-330200" lvl="5" marL="27432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6pPr>
            <a:lvl7pPr indent="-330200" lvl="6" marL="32004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7pPr>
            <a:lvl8pPr indent="-330200" lvl="7" marL="36576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8pPr>
            <a:lvl9pPr indent="-330200" lvl="8" marL="41148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9pPr>
          </a:lstStyle>
          <a:p/>
        </p:txBody>
      </p:sp>
      <p:sp>
        <p:nvSpPr>
          <p:cNvPr id="12" name="Google Shape;12;p10"/>
          <p:cNvSpPr txBox="1"/>
          <p:nvPr>
            <p:ph idx="10" type="dt"/>
          </p:nvPr>
        </p:nvSpPr>
        <p:spPr>
          <a:xfrm>
            <a:off x="304800" y="6248400"/>
            <a:ext cx="22860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3" name="Google Shape;13;p1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14" name="Google Shape;14;p10"/>
          <p:cNvSpPr txBox="1"/>
          <p:nvPr>
            <p:ph idx="12" type="sldNum"/>
          </p:nvPr>
        </p:nvSpPr>
        <p:spPr>
          <a:xfrm>
            <a:off x="6553200" y="6248400"/>
            <a:ext cx="2286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1pPr>
            <a:lvl2pPr indent="0" lvl="1"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2pPr>
            <a:lvl3pPr indent="0" lvl="2"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3pPr>
            <a:lvl4pPr indent="0" lvl="3"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4pPr>
            <a:lvl5pPr indent="0" lvl="4"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5pPr>
            <a:lvl6pPr indent="0" lvl="5"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6pPr>
            <a:lvl7pPr indent="0" lvl="6"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7pPr>
            <a:lvl8pPr indent="0" lvl="7"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8pPr>
            <a:lvl9pPr indent="0" lvl="8" marL="0" marR="0" rtl="0" algn="r">
              <a:lnSpc>
                <a:spcPct val="100000"/>
              </a:lnSpc>
              <a:spcBef>
                <a:spcPts val="0"/>
              </a:spcBef>
              <a:spcAft>
                <a:spcPts val="0"/>
              </a:spcAft>
              <a:buClr>
                <a:schemeClr val="lt1"/>
              </a:buClr>
              <a:buSzPts val="1000"/>
              <a:buFont typeface="Tahoma"/>
              <a:buNone/>
              <a:defRPr b="0" i="0" sz="1000" u="none" cap="none" strike="noStrike">
                <a:solidFill>
                  <a:schemeClr val="lt1"/>
                </a:solidFill>
                <a:latin typeface="Tahoma"/>
                <a:ea typeface="Tahoma"/>
                <a:cs typeface="Tahoma"/>
                <a:sym typeface="Tahoma"/>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DEE3"/>
            </a:gs>
            <a:gs pos="5999">
              <a:srgbClr val="DDDEE3"/>
            </a:gs>
            <a:gs pos="100000">
              <a:srgbClr val="525462"/>
            </a:gs>
          </a:gsLst>
          <a:lin ang="5400000" scaled="0"/>
        </a:gradFill>
      </p:bgPr>
    </p:bg>
    <p:spTree>
      <p:nvGrpSpPr>
        <p:cNvPr id="21" name="Shape 21"/>
        <p:cNvGrpSpPr/>
        <p:nvPr/>
      </p:nvGrpSpPr>
      <p:grpSpPr>
        <a:xfrm>
          <a:off x="0" y="0"/>
          <a:ext cx="0" cy="0"/>
          <a:chOff x="0" y="0"/>
          <a:chExt cx="0" cy="0"/>
        </a:xfrm>
      </p:grpSpPr>
      <p:sp>
        <p:nvSpPr>
          <p:cNvPr id="22" name="Google Shape;22;p12"/>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1pPr>
            <a:lvl2pPr lvl="1"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2pPr>
            <a:lvl3pPr lvl="2"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3pPr>
            <a:lvl4pPr lvl="3"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4pPr>
            <a:lvl5pPr lvl="4" marR="0" rtl="0" algn="ctr">
              <a:spcBef>
                <a:spcPts val="0"/>
              </a:spcBef>
              <a:spcAft>
                <a:spcPts val="0"/>
              </a:spcAft>
              <a:buSzPts val="1400"/>
              <a:buNone/>
              <a:defRPr b="0" i="0" sz="4400" u="none" cap="none" strike="noStrike">
                <a:solidFill>
                  <a:schemeClr val="lt1"/>
                </a:solidFill>
                <a:latin typeface="Tahoma"/>
                <a:ea typeface="Tahoma"/>
                <a:cs typeface="Tahoma"/>
                <a:sym typeface="Tahoma"/>
              </a:defRPr>
            </a:lvl5pPr>
            <a:lvl6pPr lvl="5"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6pPr>
            <a:lvl7pPr lvl="6"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7pPr>
            <a:lvl8pPr lvl="7"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8pPr>
            <a:lvl9pPr lvl="8" marR="0" rtl="0" algn="ctr">
              <a:spcBef>
                <a:spcPts val="0"/>
              </a:spcBef>
              <a:spcAft>
                <a:spcPts val="0"/>
              </a:spcAft>
              <a:buSzPts val="1400"/>
              <a:buNone/>
              <a:defRPr b="0" i="0" sz="4400" u="none" cap="none" strike="noStrike">
                <a:solidFill>
                  <a:schemeClr val="lt2"/>
                </a:solidFill>
                <a:latin typeface="Tahoma"/>
                <a:ea typeface="Tahoma"/>
                <a:cs typeface="Tahoma"/>
                <a:sym typeface="Tahoma"/>
              </a:defRPr>
            </a:lvl9pPr>
          </a:lstStyle>
          <a:p/>
        </p:txBody>
      </p:sp>
      <p:sp>
        <p:nvSpPr>
          <p:cNvPr id="23" name="Google Shape;23;p12"/>
          <p:cNvSpPr txBox="1"/>
          <p:nvPr>
            <p:ph idx="10" type="dt"/>
          </p:nvPr>
        </p:nvSpPr>
        <p:spPr>
          <a:xfrm>
            <a:off x="301625" y="6245225"/>
            <a:ext cx="2289175"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24" name="Google Shape;24;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1pPr>
            <a:lvl2pPr lvl="1"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2pPr>
            <a:lvl3pPr lvl="2"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3pPr>
            <a:lvl4pPr lvl="3"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4pPr>
            <a:lvl5pPr lvl="4"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5pPr>
            <a:lvl6pPr lvl="5"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6pPr>
            <a:lvl7pPr lvl="6"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7pPr>
            <a:lvl8pPr lvl="7"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8pPr>
            <a:lvl9pPr lvl="8" marR="0" rtl="0" algn="l">
              <a:lnSpc>
                <a:spcPct val="100000"/>
              </a:lnSpc>
              <a:spcBef>
                <a:spcPts val="0"/>
              </a:spcBef>
              <a:spcAft>
                <a:spcPts val="0"/>
              </a:spcAft>
              <a:buSzPts val="1400"/>
              <a:buNone/>
              <a:defRPr b="0" i="0" sz="1800" u="none" cap="none" strike="noStrike">
                <a:solidFill>
                  <a:schemeClr val="lt1"/>
                </a:solidFill>
                <a:latin typeface="Tahoma"/>
                <a:ea typeface="Tahoma"/>
                <a:cs typeface="Tahoma"/>
                <a:sym typeface="Tahoma"/>
              </a:defRPr>
            </a:lvl9pPr>
          </a:lstStyle>
          <a:p/>
        </p:txBody>
      </p:sp>
      <p:sp>
        <p:nvSpPr>
          <p:cNvPr id="25" name="Google Shape;25;p12"/>
          <p:cNvSpPr txBox="1"/>
          <p:nvPr>
            <p:ph idx="12" type="sldNum"/>
          </p:nvPr>
        </p:nvSpPr>
        <p:spPr>
          <a:xfrm>
            <a:off x="6553200" y="6245225"/>
            <a:ext cx="228917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
        <p:nvSpPr>
          <p:cNvPr id="26" name="Google Shape;26;p12"/>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lvl1pPr indent="-391160" lvl="0" marL="457200" marR="0" rtl="0" algn="l">
              <a:spcBef>
                <a:spcPts val="640"/>
              </a:spcBef>
              <a:spcAft>
                <a:spcPts val="0"/>
              </a:spcAft>
              <a:buClr>
                <a:schemeClr val="hlink"/>
              </a:buClr>
              <a:buSzPts val="2560"/>
              <a:buFont typeface="Arial"/>
              <a:buChar char="►"/>
              <a:defRPr b="0" i="0" sz="3200" u="none" cap="none" strike="noStrike">
                <a:solidFill>
                  <a:schemeClr val="lt1"/>
                </a:solidFill>
                <a:latin typeface="Tahoma"/>
                <a:ea typeface="Tahoma"/>
                <a:cs typeface="Tahoma"/>
                <a:sym typeface="Tahoma"/>
              </a:defRPr>
            </a:lvl1pPr>
            <a:lvl2pPr indent="-406400" lvl="1" marL="914400" marR="0" rtl="0" algn="l">
              <a:spcBef>
                <a:spcPts val="560"/>
              </a:spcBef>
              <a:spcAft>
                <a:spcPts val="0"/>
              </a:spcAft>
              <a:buClr>
                <a:schemeClr val="folHlink"/>
              </a:buClr>
              <a:buSzPts val="2800"/>
              <a:buFont typeface="Noto Sans Symbols"/>
              <a:buChar char="▪"/>
              <a:defRPr b="0" i="0" sz="2800" u="none" cap="none" strike="noStrike">
                <a:solidFill>
                  <a:schemeClr val="lt1"/>
                </a:solidFill>
                <a:latin typeface="Tahoma"/>
                <a:ea typeface="Tahoma"/>
                <a:cs typeface="Tahoma"/>
                <a:sym typeface="Tahoma"/>
              </a:defRPr>
            </a:lvl2pPr>
            <a:lvl3pPr indent="-350519" lvl="2" marL="1371600" marR="0" rtl="0" algn="l">
              <a:spcBef>
                <a:spcPts val="480"/>
              </a:spcBef>
              <a:spcAft>
                <a:spcPts val="0"/>
              </a:spcAft>
              <a:buClr>
                <a:schemeClr val="hlink"/>
              </a:buClr>
              <a:buSzPts val="1920"/>
              <a:buFont typeface="Arial"/>
              <a:buChar char="►"/>
              <a:defRPr b="0" i="0" sz="2400" u="none" cap="none" strike="noStrike">
                <a:solidFill>
                  <a:schemeClr val="lt1"/>
                </a:solidFill>
                <a:latin typeface="Tahoma"/>
                <a:ea typeface="Tahoma"/>
                <a:cs typeface="Tahoma"/>
                <a:sym typeface="Tahoma"/>
              </a:defRPr>
            </a:lvl3pPr>
            <a:lvl4pPr indent="-355600" lvl="3" marL="1828800" marR="0" rtl="0" algn="l">
              <a:spcBef>
                <a:spcPts val="400"/>
              </a:spcBef>
              <a:spcAft>
                <a:spcPts val="0"/>
              </a:spcAft>
              <a:buClr>
                <a:schemeClr val="folHlink"/>
              </a:buClr>
              <a:buSzPts val="2000"/>
              <a:buFont typeface="Noto Sans Symbols"/>
              <a:buChar char="▪"/>
              <a:defRPr b="0" i="0" sz="2000" u="none" cap="none" strike="noStrike">
                <a:solidFill>
                  <a:schemeClr val="lt1"/>
                </a:solidFill>
                <a:latin typeface="Tahoma"/>
                <a:ea typeface="Tahoma"/>
                <a:cs typeface="Tahoma"/>
                <a:sym typeface="Tahoma"/>
              </a:defRPr>
            </a:lvl4pPr>
            <a:lvl5pPr indent="-330200" lvl="4" marL="22860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5pPr>
            <a:lvl6pPr indent="-330200" lvl="5" marL="27432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6pPr>
            <a:lvl7pPr indent="-330200" lvl="6" marL="32004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7pPr>
            <a:lvl8pPr indent="-330200" lvl="7" marL="36576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8pPr>
            <a:lvl9pPr indent="-330200" lvl="8" marL="4114800" marR="0" rtl="0" algn="l">
              <a:spcBef>
                <a:spcPts val="400"/>
              </a:spcBef>
              <a:spcAft>
                <a:spcPts val="0"/>
              </a:spcAft>
              <a:buClr>
                <a:schemeClr val="hlink"/>
              </a:buClr>
              <a:buSzPts val="1600"/>
              <a:buFont typeface="Arial"/>
              <a:buChar char="►"/>
              <a:defRPr b="0" i="0" sz="2000" u="none" cap="none" strike="noStrike">
                <a:solidFill>
                  <a:schemeClr val="lt1"/>
                </a:solidFill>
                <a:latin typeface="Tahoma"/>
                <a:ea typeface="Tahoma"/>
                <a:cs typeface="Tahoma"/>
                <a:sym typeface="Tahoma"/>
              </a:defRPr>
            </a:lvl9pPr>
          </a:lstStyle>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
          <p:cNvSpPr txBox="1"/>
          <p:nvPr>
            <p:ph type="ctrTitle"/>
          </p:nvPr>
        </p:nvSpPr>
        <p:spPr>
          <a:xfrm>
            <a:off x="685800" y="1768475"/>
            <a:ext cx="7772400" cy="1736725"/>
          </a:xfrm>
          <a:prstGeom prst="rect">
            <a:avLst/>
          </a:prstGeom>
          <a:noFill/>
          <a:ln>
            <a:noFill/>
          </a:ln>
        </p:spPr>
        <p:txBody>
          <a:bodyPr anchorCtr="1" anchor="b" bIns="45700" lIns="91425" spcFirstLastPara="1" rIns="91425" wrap="square" tIns="45700">
            <a:noAutofit/>
          </a:bodyPr>
          <a:lstStyle/>
          <a:p>
            <a:pPr indent="0" lvl="0" marL="0" rtl="0" algn="ctr">
              <a:lnSpc>
                <a:spcPct val="100000"/>
              </a:lnSpc>
              <a:spcBef>
                <a:spcPts val="0"/>
              </a:spcBef>
              <a:spcAft>
                <a:spcPts val="0"/>
              </a:spcAft>
              <a:buClr>
                <a:schemeClr val="lt1"/>
              </a:buClr>
              <a:buSzPts val="5400"/>
              <a:buFont typeface="Tahoma"/>
              <a:buNone/>
            </a:pPr>
            <a:r>
              <a:rPr b="0" i="0" lang="en-US" sz="5400" u="none">
                <a:solidFill>
                  <a:schemeClr val="lt1"/>
                </a:solidFill>
                <a:latin typeface="Tahoma"/>
                <a:ea typeface="Tahoma"/>
                <a:cs typeface="Tahoma"/>
                <a:sym typeface="Tahoma"/>
              </a:rPr>
              <a:t>Treatment of swallow disorders</a:t>
            </a:r>
            <a:endParaRPr/>
          </a:p>
        </p:txBody>
      </p:sp>
      <p:sp>
        <p:nvSpPr>
          <p:cNvPr id="95" name="Google Shape;95;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2560"/>
              <a:buNone/>
            </a:pPr>
            <a:r>
              <a:rPr b="0" i="0" lang="en-US" sz="3200" u="none">
                <a:solidFill>
                  <a:schemeClr val="lt1"/>
                </a:solidFill>
                <a:latin typeface="Tahoma"/>
                <a:ea typeface="Tahoma"/>
                <a:cs typeface="Tahoma"/>
                <a:sym typeface="Tahoma"/>
              </a:rPr>
              <a:t>Exercises</a:t>
            </a:r>
            <a:endParaRPr/>
          </a:p>
        </p:txBody>
      </p:sp>
      <p:sp>
        <p:nvSpPr>
          <p:cNvPr id="96" name="Google Shape;96;p1"/>
          <p:cNvSpPr txBox="1"/>
          <p:nvPr/>
        </p:nvSpPr>
        <p:spPr>
          <a:xfrm>
            <a:off x="4984750" y="6400800"/>
            <a:ext cx="17526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Tahoma"/>
              <a:buNone/>
            </a:pPr>
            <a:r>
              <a:rPr b="0" i="0" lang="en-US" sz="1800" u="none" cap="none" strike="noStrike">
                <a:solidFill>
                  <a:schemeClr val="lt1"/>
                </a:solidFill>
                <a:latin typeface="Tahoma"/>
                <a:ea typeface="Tahoma"/>
                <a:cs typeface="Tahoma"/>
                <a:sym typeface="Tahoma"/>
              </a:rPr>
              <a:t>Cynthia Fox</a:t>
            </a:r>
            <a:endParaRPr/>
          </a:p>
        </p:txBody>
      </p:sp>
      <p:sp>
        <p:nvSpPr>
          <p:cNvPr id="97" name="Google Shape;97;p1"/>
          <p:cNvSpPr txBox="1"/>
          <p:nvPr/>
        </p:nvSpPr>
        <p:spPr>
          <a:xfrm>
            <a:off x="7015162" y="6210300"/>
            <a:ext cx="17526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Tahoma"/>
              <a:buNone/>
            </a:pPr>
            <a:r>
              <a:rPr b="0" i="0" lang="en-US" sz="1800" u="none" cap="none" strike="noStrike">
                <a:solidFill>
                  <a:schemeClr val="lt1"/>
                </a:solidFill>
                <a:latin typeface="Tahoma"/>
                <a:ea typeface="Tahoma"/>
                <a:cs typeface="Tahoma"/>
                <a:sym typeface="Tahoma"/>
              </a:rPr>
              <a:t>Lorraine Ramig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
          <p:cNvSpPr txBox="1"/>
          <p:nvPr>
            <p:ph type="title"/>
          </p:nvPr>
        </p:nvSpPr>
        <p:spPr>
          <a:xfrm>
            <a:off x="79375" y="1219200"/>
            <a:ext cx="8686800" cy="58578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2900"/>
              <a:buFont typeface="Tahoma"/>
              <a:buNone/>
            </a:pPr>
            <a:r>
              <a:rPr b="0" i="0" lang="en-US" sz="2900" u="none">
                <a:solidFill>
                  <a:schemeClr val="lt1"/>
                </a:solidFill>
                <a:latin typeface="Tahoma"/>
                <a:ea typeface="Tahoma"/>
                <a:cs typeface="Tahoma"/>
                <a:sym typeface="Tahoma"/>
              </a:rPr>
              <a:t>3 papers in JSLHR addressing neural plasticity</a:t>
            </a:r>
            <a:endParaRPr/>
          </a:p>
        </p:txBody>
      </p:sp>
      <p:sp>
        <p:nvSpPr>
          <p:cNvPr id="103" name="Google Shape;103;p2"/>
          <p:cNvSpPr/>
          <p:nvPr/>
        </p:nvSpPr>
        <p:spPr>
          <a:xfrm>
            <a:off x="838200" y="2232025"/>
            <a:ext cx="2362200" cy="1600200"/>
          </a:xfrm>
          <a:prstGeom prst="wedgeRoundRectCallout">
            <a:avLst>
              <a:gd fmla="val 23298" name="adj1"/>
              <a:gd fmla="val 22329" name="adj2"/>
              <a:gd fmla="val 0" name="adj3"/>
            </a:avLst>
          </a:prstGeom>
          <a:solidFill>
            <a:schemeClr val="accent1"/>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2"/>
              </a:buClr>
              <a:buSzPts val="1800"/>
              <a:buFont typeface="Tahoma"/>
              <a:buNone/>
            </a:pPr>
            <a:r>
              <a:rPr b="0" i="0" lang="en-US" sz="1800" u="none" cap="none" strike="noStrike">
                <a:solidFill>
                  <a:schemeClr val="dk2"/>
                </a:solidFill>
                <a:latin typeface="Tahoma"/>
                <a:ea typeface="Tahoma"/>
                <a:cs typeface="Tahoma"/>
                <a:sym typeface="Tahoma"/>
              </a:rPr>
              <a:t>This paper is the foundational information on neural plasticity and rehab</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3"/>
          <p:cNvSpPr txBox="1"/>
          <p:nvPr/>
        </p:nvSpPr>
        <p:spPr>
          <a:xfrm>
            <a:off x="533400" y="1447800"/>
            <a:ext cx="8001000" cy="5570537"/>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chemeClr val="lt1"/>
              </a:buClr>
              <a:buSzPts val="2400"/>
              <a:buFont typeface="Comic Sans MS"/>
              <a:buAutoNum type="arabicPeriod"/>
            </a:pPr>
            <a:r>
              <a:rPr b="1" i="0" lang="en-US" sz="2400" u="none" cap="none" strike="noStrike">
                <a:solidFill>
                  <a:schemeClr val="lt1"/>
                </a:solidFill>
                <a:latin typeface="Comic Sans MS"/>
                <a:ea typeface="Comic Sans MS"/>
                <a:cs typeface="Comic Sans MS"/>
                <a:sym typeface="Comic Sans MS"/>
              </a:rPr>
              <a:t>Use It or Lose It</a:t>
            </a:r>
            <a:r>
              <a:rPr b="0" i="0" lang="en-US" sz="2400" u="none" cap="none" strike="noStrike">
                <a:solidFill>
                  <a:schemeClr val="lt1"/>
                </a:solidFill>
                <a:latin typeface="Comic Sans MS"/>
                <a:ea typeface="Comic Sans MS"/>
                <a:cs typeface="Comic Sans MS"/>
                <a:sym typeface="Comic Sans MS"/>
              </a:rPr>
              <a: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Failure to drive specific brain functions can lead to functional degradation.</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2. </a:t>
            </a:r>
            <a:r>
              <a:rPr b="1" i="0" lang="en-US" sz="2400" u="none" cap="none" strike="noStrike">
                <a:solidFill>
                  <a:schemeClr val="lt1"/>
                </a:solidFill>
                <a:latin typeface="Comic Sans MS"/>
                <a:ea typeface="Comic Sans MS"/>
                <a:cs typeface="Comic Sans MS"/>
                <a:sym typeface="Comic Sans MS"/>
              </a:rPr>
              <a:t>Use It and Improve It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Training that drives a specific brain function can lead to an enhancement of that function.</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3. </a:t>
            </a:r>
            <a:r>
              <a:rPr b="1" i="0" lang="en-US" sz="2400" u="none" cap="none" strike="noStrike">
                <a:solidFill>
                  <a:schemeClr val="lt1"/>
                </a:solidFill>
                <a:latin typeface="Comic Sans MS"/>
                <a:ea typeface="Comic Sans MS"/>
                <a:cs typeface="Comic Sans MS"/>
                <a:sym typeface="Comic Sans MS"/>
              </a:rPr>
              <a:t>Specificity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The nature of the training experience dictates the nature of the plasticity.</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4. </a:t>
            </a:r>
            <a:r>
              <a:rPr b="1" i="0" lang="en-US" sz="2400" u="none" cap="none" strike="noStrike">
                <a:solidFill>
                  <a:schemeClr val="lt1"/>
                </a:solidFill>
                <a:latin typeface="Comic Sans MS"/>
                <a:ea typeface="Comic Sans MS"/>
                <a:cs typeface="Comic Sans MS"/>
                <a:sym typeface="Comic Sans MS"/>
              </a:rPr>
              <a:t>Repetition Matters</a:t>
            </a:r>
            <a:r>
              <a:rPr b="0" i="0" lang="en-US" sz="2400" u="none" cap="none" strike="noStrike">
                <a:solidFill>
                  <a:schemeClr val="lt1"/>
                </a:solidFill>
                <a:latin typeface="Comic Sans MS"/>
                <a:ea typeface="Comic Sans MS"/>
                <a:cs typeface="Comic Sans MS"/>
                <a:sym typeface="Comic Sans MS"/>
              </a:rPr>
              <a: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Induction of plasticity requires sufficient repetition.</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5. </a:t>
            </a:r>
            <a:r>
              <a:rPr b="1" i="0" lang="en-US" sz="2400" u="none" cap="none" strike="noStrike">
                <a:solidFill>
                  <a:schemeClr val="lt1"/>
                </a:solidFill>
                <a:latin typeface="Comic Sans MS"/>
                <a:ea typeface="Comic Sans MS"/>
                <a:cs typeface="Comic Sans MS"/>
                <a:sym typeface="Comic Sans MS"/>
              </a:rPr>
              <a:t>Intensity Matters</a:t>
            </a:r>
            <a:r>
              <a:rPr b="0" i="0" lang="en-US" sz="2400" u="none" cap="none" strike="noStrike">
                <a:solidFill>
                  <a:schemeClr val="lt1"/>
                </a:solidFill>
                <a:latin typeface="Comic Sans MS"/>
                <a:ea typeface="Comic Sans MS"/>
                <a:cs typeface="Comic Sans MS"/>
                <a:sym typeface="Comic Sans MS"/>
              </a:rPr>
              <a: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cap="none" strike="noStrike">
                <a:solidFill>
                  <a:schemeClr val="lt1"/>
                </a:solidFill>
                <a:latin typeface="Comic Sans MS"/>
                <a:ea typeface="Comic Sans MS"/>
                <a:cs typeface="Comic Sans MS"/>
                <a:sym typeface="Comic Sans MS"/>
              </a:rPr>
              <a:t>Induction of plasticity requires sufficient training intensity.</a:t>
            </a:r>
            <a:endParaRPr/>
          </a:p>
          <a:p>
            <a:pPr indent="0" lvl="0" marL="0" marR="0" rtl="0" algn="l">
              <a:lnSpc>
                <a:spcPct val="100000"/>
              </a:lnSpc>
              <a:spcBef>
                <a:spcPts val="0"/>
              </a:spcBef>
              <a:spcAft>
                <a:spcPts val="0"/>
              </a:spcAft>
              <a:buNone/>
            </a:pPr>
            <a:r>
              <a:t/>
            </a:r>
            <a:endParaRPr b="0" i="0" sz="2400" u="none">
              <a:solidFill>
                <a:schemeClr val="lt1"/>
              </a:solidFill>
              <a:latin typeface="Comic Sans MS"/>
              <a:ea typeface="Comic Sans MS"/>
              <a:cs typeface="Comic Sans MS"/>
              <a:sym typeface="Comic Sans MS"/>
            </a:endParaRPr>
          </a:p>
        </p:txBody>
      </p:sp>
      <p:sp>
        <p:nvSpPr>
          <p:cNvPr id="109" name="Google Shape;109;p3"/>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2900"/>
              <a:buFont typeface="Tahoma"/>
              <a:buNone/>
            </a:pPr>
            <a:r>
              <a:rPr b="0" i="0" lang="en-US" sz="2900" u="none">
                <a:solidFill>
                  <a:schemeClr val="lt1"/>
                </a:solidFill>
                <a:latin typeface="Tahoma"/>
                <a:ea typeface="Tahoma"/>
                <a:cs typeface="Tahoma"/>
                <a:sym typeface="Tahoma"/>
              </a:rPr>
              <a:t>Principles of experience-dependent plasticity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4"/>
          <p:cNvSpPr txBox="1"/>
          <p:nvPr/>
        </p:nvSpPr>
        <p:spPr>
          <a:xfrm>
            <a:off x="533400" y="1225550"/>
            <a:ext cx="8001000" cy="563245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chemeClr val="lt1"/>
              </a:buClr>
              <a:buSzPts val="2000"/>
              <a:buFont typeface="Tahoma"/>
              <a:buNone/>
            </a:pPr>
            <a:r>
              <a:rPr b="0" i="0" lang="en-US" sz="2000" u="none">
                <a:solidFill>
                  <a:schemeClr val="lt1"/>
                </a:solidFill>
                <a:latin typeface="Tahoma"/>
                <a:ea typeface="Tahoma"/>
                <a:cs typeface="Tahoma"/>
                <a:sym typeface="Tahoma"/>
              </a:rPr>
              <a:t>6. </a:t>
            </a:r>
            <a:r>
              <a:rPr b="1" i="0" lang="en-US" sz="2400" u="none">
                <a:solidFill>
                  <a:schemeClr val="lt1"/>
                </a:solidFill>
                <a:latin typeface="Comic Sans MS"/>
                <a:ea typeface="Comic Sans MS"/>
                <a:cs typeface="Comic Sans MS"/>
                <a:sym typeface="Comic Sans MS"/>
              </a:rPr>
              <a:t>Time Matters</a:t>
            </a:r>
            <a:r>
              <a:rPr b="0" i="0" lang="en-US" sz="2400" u="none">
                <a:solidFill>
                  <a:schemeClr val="lt1"/>
                </a:solidFill>
                <a:latin typeface="Comic Sans MS"/>
                <a:ea typeface="Comic Sans MS"/>
                <a:cs typeface="Comic Sans MS"/>
                <a:sym typeface="Comic Sans MS"/>
              </a:rPr>
              <a: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Different forms of plasticity occur at different times during training.</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7. </a:t>
            </a:r>
            <a:r>
              <a:rPr b="1" i="0" lang="en-US" sz="2400" u="none">
                <a:solidFill>
                  <a:schemeClr val="lt1"/>
                </a:solidFill>
                <a:latin typeface="Comic Sans MS"/>
                <a:ea typeface="Comic Sans MS"/>
                <a:cs typeface="Comic Sans MS"/>
                <a:sym typeface="Comic Sans MS"/>
              </a:rPr>
              <a:t>Salience Matters</a:t>
            </a:r>
            <a:r>
              <a:rPr b="0" i="0" lang="en-US" sz="2400" u="none">
                <a:solidFill>
                  <a:schemeClr val="lt1"/>
                </a:solidFill>
                <a:latin typeface="Comic Sans MS"/>
                <a:ea typeface="Comic Sans MS"/>
                <a:cs typeface="Comic Sans MS"/>
                <a:sym typeface="Comic Sans MS"/>
              </a:rPr>
              <a: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The training experience must be sufficiently salient to induce plasticity.</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8. </a:t>
            </a:r>
            <a:r>
              <a:rPr b="1" i="0" lang="en-US" sz="2400" u="none">
                <a:solidFill>
                  <a:schemeClr val="lt1"/>
                </a:solidFill>
                <a:latin typeface="Comic Sans MS"/>
                <a:ea typeface="Comic Sans MS"/>
                <a:cs typeface="Comic Sans MS"/>
                <a:sym typeface="Comic Sans MS"/>
              </a:rPr>
              <a:t>Age Matters</a:t>
            </a:r>
            <a:r>
              <a:rPr b="0" i="0" lang="en-US" sz="2400" u="none">
                <a:solidFill>
                  <a:schemeClr val="lt1"/>
                </a:solidFill>
                <a:latin typeface="Comic Sans MS"/>
                <a:ea typeface="Comic Sans MS"/>
                <a:cs typeface="Comic Sans MS"/>
                <a:sym typeface="Comic Sans MS"/>
              </a:rPr>
              <a: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Training-induced plasticity occurs more readily in younger brains.</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9. </a:t>
            </a:r>
            <a:r>
              <a:rPr b="1" i="0" lang="en-US" sz="2400" u="none">
                <a:solidFill>
                  <a:schemeClr val="lt1"/>
                </a:solidFill>
                <a:latin typeface="Comic Sans MS"/>
                <a:ea typeface="Comic Sans MS"/>
                <a:cs typeface="Comic Sans MS"/>
                <a:sym typeface="Comic Sans MS"/>
              </a:rPr>
              <a:t>Transference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Plasticity in response to one training experience can enhance the acquisition of similar behaviors.</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10</a:t>
            </a:r>
            <a:r>
              <a:rPr b="1" i="0" lang="en-US" sz="2400" u="none">
                <a:solidFill>
                  <a:schemeClr val="lt1"/>
                </a:solidFill>
                <a:latin typeface="Comic Sans MS"/>
                <a:ea typeface="Comic Sans MS"/>
                <a:cs typeface="Comic Sans MS"/>
                <a:sym typeface="Comic Sans MS"/>
              </a:rPr>
              <a:t>. Interference</a:t>
            </a:r>
            <a:r>
              <a:rPr b="0" i="0" lang="en-US" sz="2400" u="none">
                <a:solidFill>
                  <a:schemeClr val="lt1"/>
                </a:solidFill>
                <a:latin typeface="Comic Sans MS"/>
                <a:ea typeface="Comic Sans MS"/>
                <a:cs typeface="Comic Sans MS"/>
                <a:sym typeface="Comic Sans MS"/>
              </a:rPr>
              <a:t> </a:t>
            </a:r>
            <a:endParaRPr/>
          </a:p>
          <a:p>
            <a:pPr indent="-342900" lvl="0" marL="342900" marR="0" rtl="0" algn="l">
              <a:lnSpc>
                <a:spcPct val="100000"/>
              </a:lnSpc>
              <a:spcBef>
                <a:spcPts val="0"/>
              </a:spcBef>
              <a:spcAft>
                <a:spcPts val="0"/>
              </a:spcAft>
              <a:buClr>
                <a:schemeClr val="lt1"/>
              </a:buClr>
              <a:buSzPts val="2400"/>
              <a:buFont typeface="Comic Sans MS"/>
              <a:buNone/>
            </a:pPr>
            <a:r>
              <a:rPr b="0" i="0" lang="en-US" sz="2400" u="none">
                <a:solidFill>
                  <a:schemeClr val="lt1"/>
                </a:solidFill>
                <a:latin typeface="Comic Sans MS"/>
                <a:ea typeface="Comic Sans MS"/>
                <a:cs typeface="Comic Sans MS"/>
                <a:sym typeface="Comic Sans MS"/>
              </a:rPr>
              <a:t>Plasticity in response to one experience can interfere with the acquisition of other behaviors.</a:t>
            </a:r>
            <a:endParaRPr/>
          </a:p>
        </p:txBody>
      </p:sp>
      <p:sp>
        <p:nvSpPr>
          <p:cNvPr id="115" name="Google Shape;115;p4"/>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2900"/>
              <a:buFont typeface="Tahoma"/>
              <a:buNone/>
            </a:pPr>
            <a:r>
              <a:rPr b="0" i="0" lang="en-US" sz="2900" u="none">
                <a:solidFill>
                  <a:schemeClr val="lt1"/>
                </a:solidFill>
                <a:latin typeface="Tahoma"/>
                <a:ea typeface="Tahoma"/>
                <a:cs typeface="Tahoma"/>
                <a:sym typeface="Tahoma"/>
              </a:rPr>
              <a:t>Principles of experience-dependent plasticity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5"/>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400"/>
              <a:buFont typeface="Tahoma"/>
              <a:buNone/>
            </a:pPr>
            <a:r>
              <a:rPr b="0" i="0" lang="en-US" sz="4400" u="none">
                <a:solidFill>
                  <a:schemeClr val="lt1"/>
                </a:solidFill>
                <a:latin typeface="Tahoma"/>
                <a:ea typeface="Tahoma"/>
                <a:cs typeface="Tahoma"/>
                <a:sym typeface="Tahoma"/>
              </a:rPr>
              <a:t>Strength or ROM</a:t>
            </a:r>
            <a:endParaRPr/>
          </a:p>
        </p:txBody>
      </p:sp>
      <p:sp>
        <p:nvSpPr>
          <p:cNvPr id="121" name="Google Shape;121;p5"/>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hlink"/>
              </a:buClr>
              <a:buSzPts val="2560"/>
              <a:buFont typeface="Arial"/>
              <a:buChar char="►"/>
            </a:pPr>
            <a:r>
              <a:rPr b="0" i="0" lang="en-US" sz="3200" u="none" cap="none" strike="noStrike">
                <a:solidFill>
                  <a:schemeClr val="lt1"/>
                </a:solidFill>
                <a:latin typeface="Tahoma"/>
                <a:ea typeface="Tahoma"/>
                <a:cs typeface="Tahoma"/>
                <a:sym typeface="Tahoma"/>
              </a:rPr>
              <a:t>What is your objective?</a:t>
            </a:r>
            <a:endParaRPr/>
          </a:p>
          <a:p>
            <a:pPr indent="-342900" lvl="0" marL="342900" marR="0" rtl="0" algn="l">
              <a:lnSpc>
                <a:spcPct val="100000"/>
              </a:lnSpc>
              <a:spcBef>
                <a:spcPts val="640"/>
              </a:spcBef>
              <a:spcAft>
                <a:spcPts val="0"/>
              </a:spcAft>
              <a:buClr>
                <a:schemeClr val="hlink"/>
              </a:buClr>
              <a:buSzPts val="2560"/>
              <a:buFont typeface="Arial"/>
              <a:buChar char="►"/>
            </a:pPr>
            <a:r>
              <a:rPr b="0" i="0" lang="en-US" sz="3200" u="none" cap="none" strike="noStrike">
                <a:solidFill>
                  <a:schemeClr val="lt1"/>
                </a:solidFill>
                <a:latin typeface="Tahoma"/>
                <a:ea typeface="Tahoma"/>
                <a:cs typeface="Tahoma"/>
                <a:sym typeface="Tahoma"/>
              </a:rPr>
              <a:t>Strength example?</a:t>
            </a:r>
            <a:endParaRPr/>
          </a:p>
          <a:p>
            <a:pPr indent="-342900" lvl="0" marL="342900" marR="0" rtl="0" algn="l">
              <a:lnSpc>
                <a:spcPct val="80000"/>
              </a:lnSpc>
              <a:spcBef>
                <a:spcPts val="640"/>
              </a:spcBef>
              <a:spcAft>
                <a:spcPts val="0"/>
              </a:spcAft>
              <a:buClr>
                <a:schemeClr val="hlink"/>
              </a:buClr>
              <a:buSzPts val="2560"/>
              <a:buFont typeface="Arial"/>
              <a:buChar char="►"/>
            </a:pPr>
            <a:r>
              <a:rPr b="0" i="0" lang="en-US" sz="3200" u="none" cap="none" strike="noStrike">
                <a:solidFill>
                  <a:schemeClr val="lt1"/>
                </a:solidFill>
                <a:latin typeface="Tahoma"/>
                <a:ea typeface="Tahoma"/>
                <a:cs typeface="Tahoma"/>
                <a:sym typeface="Tahoma"/>
              </a:rPr>
              <a:t>Range of Motion (ROM) exercises </a:t>
            </a:r>
            <a:endParaRPr/>
          </a:p>
          <a:p>
            <a:pPr indent="-228600" lvl="2" marL="1143000" marR="0" rtl="0" algn="l">
              <a:lnSpc>
                <a:spcPct val="80000"/>
              </a:lnSpc>
              <a:spcBef>
                <a:spcPts val="480"/>
              </a:spcBef>
              <a:spcAft>
                <a:spcPts val="0"/>
              </a:spcAft>
              <a:buClr>
                <a:schemeClr val="hlink"/>
              </a:buClr>
              <a:buSzPts val="1920"/>
              <a:buFont typeface="Arial"/>
              <a:buChar char="►"/>
            </a:pPr>
            <a:r>
              <a:rPr b="0" i="0" lang="en-US" sz="2400" u="none" cap="none" strike="noStrike">
                <a:solidFill>
                  <a:schemeClr val="lt1"/>
                </a:solidFill>
                <a:latin typeface="Tahoma"/>
                <a:ea typeface="Tahoma"/>
                <a:cs typeface="Tahoma"/>
                <a:sym typeface="Tahoma"/>
              </a:rPr>
              <a:t>Improve the extent of movement of lips, jaw, tongue, larynx, and TVFs</a:t>
            </a:r>
            <a:endParaRPr/>
          </a:p>
          <a:p>
            <a:pPr indent="-228600" lvl="2" marL="1143000" marR="0" rtl="0" algn="l">
              <a:lnSpc>
                <a:spcPct val="80000"/>
              </a:lnSpc>
              <a:spcBef>
                <a:spcPts val="480"/>
              </a:spcBef>
              <a:spcAft>
                <a:spcPts val="0"/>
              </a:spcAft>
              <a:buClr>
                <a:schemeClr val="hlink"/>
              </a:buClr>
              <a:buSzPts val="1920"/>
              <a:buFont typeface="Arial"/>
              <a:buChar char="►"/>
            </a:pPr>
            <a:r>
              <a:rPr b="0" i="0" lang="en-US" sz="2400" u="none" cap="none" strike="noStrike">
                <a:solidFill>
                  <a:schemeClr val="lt1"/>
                </a:solidFill>
                <a:latin typeface="Tahoma"/>
                <a:ea typeface="Tahoma"/>
                <a:cs typeface="Tahoma"/>
                <a:sym typeface="Tahoma"/>
              </a:rPr>
              <a:t>Involve extending the target structure in desired direction until a strong stretch is felt. Structure held in extension for 1 sec. then relaxed</a:t>
            </a:r>
            <a:endParaRPr/>
          </a:p>
          <a:p>
            <a:pPr indent="-228600" lvl="2" marL="1143000" marR="0" rtl="0" algn="l">
              <a:lnSpc>
                <a:spcPct val="80000"/>
              </a:lnSpc>
              <a:spcBef>
                <a:spcPts val="480"/>
              </a:spcBef>
              <a:spcAft>
                <a:spcPts val="0"/>
              </a:spcAft>
              <a:buClr>
                <a:schemeClr val="hlink"/>
              </a:buClr>
              <a:buSzPts val="1920"/>
              <a:buFont typeface="Arial"/>
              <a:buChar char="►"/>
            </a:pPr>
            <a:r>
              <a:rPr b="0" i="0" lang="en-US" sz="2400" u="none" cap="none" strike="noStrike">
                <a:solidFill>
                  <a:schemeClr val="lt1"/>
                </a:solidFill>
                <a:latin typeface="Tahoma"/>
                <a:ea typeface="Tahoma"/>
                <a:cs typeface="Tahoma"/>
                <a:sym typeface="Tahoma"/>
              </a:rPr>
              <a:t>Example: Musical scale execution for laryngeal elevation</a:t>
            </a:r>
            <a:endParaRPr/>
          </a:p>
          <a:p>
            <a:pPr indent="-220980" lvl="0" marL="342900" marR="0" rtl="0" algn="l">
              <a:spcBef>
                <a:spcPts val="480"/>
              </a:spcBef>
              <a:spcAft>
                <a:spcPts val="0"/>
              </a:spcAft>
              <a:buClr>
                <a:schemeClr val="hlink"/>
              </a:buClr>
              <a:buSzPts val="1920"/>
              <a:buFont typeface="Arial"/>
              <a:buNone/>
            </a:pPr>
            <a:r>
              <a:t/>
            </a:r>
            <a:endParaRPr b="0" i="0" sz="2400" u="none" cap="none" strike="noStrike">
              <a:solidFill>
                <a:schemeClr val="lt1"/>
              </a:solidFill>
              <a:latin typeface="Tahoma"/>
              <a:ea typeface="Tahoma"/>
              <a:cs typeface="Tahoma"/>
              <a:sym typeface="Tahom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400"/>
              <a:buFont typeface="Tahoma"/>
              <a:buNone/>
            </a:pPr>
            <a:r>
              <a:rPr b="0" i="0" lang="en-US" sz="4400" u="none">
                <a:solidFill>
                  <a:schemeClr val="lt1"/>
                </a:solidFill>
                <a:latin typeface="Tahoma"/>
                <a:ea typeface="Tahoma"/>
                <a:cs typeface="Tahoma"/>
                <a:sym typeface="Tahoma"/>
              </a:rPr>
              <a:t>LSVT</a:t>
            </a:r>
            <a:endParaRPr/>
          </a:p>
        </p:txBody>
      </p:sp>
      <p:sp>
        <p:nvSpPr>
          <p:cNvPr id="127" name="Google Shape;127;p8"/>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hlink"/>
              </a:buClr>
              <a:buSzPts val="2560"/>
              <a:buFont typeface="Arial"/>
              <a:buChar char="►"/>
            </a:pPr>
            <a:r>
              <a:rPr b="0" i="0" lang="en-US" sz="3200" u="none">
                <a:solidFill>
                  <a:schemeClr val="lt1"/>
                </a:solidFill>
                <a:latin typeface="Tahoma"/>
                <a:ea typeface="Tahoma"/>
                <a:cs typeface="Tahoma"/>
                <a:sym typeface="Tahoma"/>
              </a:rPr>
              <a:t>Conclusions: LSVT® seemingly improved neuromuscular control of the entire upper aerodigestive tract, improving oral tongue and tongue base function during the oral and pharyngeal phases of swallowing as well as improving vocal intensity. </a:t>
            </a:r>
            <a:endParaRPr/>
          </a:p>
          <a:p>
            <a:pPr indent="-180340" lvl="0" marL="342900" rtl="0" algn="l">
              <a:spcBef>
                <a:spcPts val="640"/>
              </a:spcBef>
              <a:spcAft>
                <a:spcPts val="0"/>
              </a:spcAft>
              <a:buSzPts val="2560"/>
              <a:buNone/>
            </a:pPr>
            <a:r>
              <a:t/>
            </a:r>
            <a:endParaRPr b="0" i="0" sz="3200" u="none">
              <a:solidFill>
                <a:schemeClr val="lt1"/>
              </a:solidFill>
              <a:latin typeface="Tahoma"/>
              <a:ea typeface="Tahoma"/>
              <a:cs typeface="Tahoma"/>
              <a:sym typeface="Tahom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6"/>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000"/>
              <a:buFont typeface="Tahoma"/>
              <a:buNone/>
            </a:pPr>
            <a:r>
              <a:rPr b="0" i="0" lang="en-US" sz="4000" u="none">
                <a:solidFill>
                  <a:schemeClr val="lt1"/>
                </a:solidFill>
                <a:latin typeface="Tahoma"/>
                <a:ea typeface="Tahoma"/>
                <a:cs typeface="Tahoma"/>
                <a:sym typeface="Tahoma"/>
              </a:rPr>
              <a:t>Lee Silverman Voice Treatment Program (LSVT)</a:t>
            </a:r>
            <a:endParaRPr/>
          </a:p>
        </p:txBody>
      </p:sp>
      <p:sp>
        <p:nvSpPr>
          <p:cNvPr id="133" name="Google Shape;133;p6"/>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hlink"/>
              </a:buClr>
              <a:buSzPts val="2240"/>
              <a:buFont typeface="Arial"/>
              <a:buChar char="►"/>
            </a:pPr>
            <a:r>
              <a:rPr b="0" i="0" lang="en-US" sz="2800" u="none">
                <a:solidFill>
                  <a:schemeClr val="lt1"/>
                </a:solidFill>
                <a:latin typeface="Tahoma"/>
                <a:ea typeface="Tahoma"/>
                <a:cs typeface="Tahoma"/>
                <a:sym typeface="Tahoma"/>
              </a:rPr>
              <a:t>Objective: To define the effects of Lee Silverman Voice Treatment (LSVT® on swallowing and voice in eight patients with idiopathic Parkinson's disease. </a:t>
            </a:r>
            <a:endParaRPr/>
          </a:p>
          <a:p>
            <a:pPr indent="-342900" lvl="0" marL="342900" rtl="0" algn="l">
              <a:lnSpc>
                <a:spcPct val="80000"/>
              </a:lnSpc>
              <a:spcBef>
                <a:spcPts val="560"/>
              </a:spcBef>
              <a:spcAft>
                <a:spcPts val="0"/>
              </a:spcAft>
              <a:buClr>
                <a:schemeClr val="hlink"/>
              </a:buClr>
              <a:buSzPts val="2240"/>
              <a:buFont typeface="Arial"/>
              <a:buChar char="►"/>
            </a:pPr>
            <a:r>
              <a:rPr b="0" i="0" lang="en-US" sz="2800" u="none">
                <a:solidFill>
                  <a:schemeClr val="lt1"/>
                </a:solidFill>
                <a:latin typeface="Tahoma"/>
                <a:ea typeface="Tahoma"/>
                <a:cs typeface="Tahoma"/>
                <a:sym typeface="Tahoma"/>
              </a:rPr>
              <a:t>Methods: Each patient received a modified barium swallow (MBS) in addition to voice recording before and after 1 month of LSVT®. Swallowing motility disorders were defined and temporal measures of the swallow were completed from the MBS. Voice evaluation included measures of vocal intensity, fundamental frequency, and the patient's perception of speech change.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7"/>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400"/>
              <a:buFont typeface="Tahoma"/>
              <a:buNone/>
            </a:pPr>
            <a:r>
              <a:rPr b="0" i="0" lang="en-US" sz="4400" u="none">
                <a:solidFill>
                  <a:schemeClr val="lt1"/>
                </a:solidFill>
                <a:latin typeface="Tahoma"/>
                <a:ea typeface="Tahoma"/>
                <a:cs typeface="Tahoma"/>
                <a:sym typeface="Tahoma"/>
              </a:rPr>
              <a:t>LSVT</a:t>
            </a:r>
            <a:endParaRPr/>
          </a:p>
        </p:txBody>
      </p:sp>
      <p:sp>
        <p:nvSpPr>
          <p:cNvPr id="139" name="Google Shape;139;p7"/>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hlink"/>
              </a:buClr>
              <a:buSzPts val="1920"/>
              <a:buFont typeface="Arial"/>
              <a:buChar char="►"/>
            </a:pPr>
            <a:r>
              <a:rPr b="0" i="0" lang="en-US" sz="2400" u="none">
                <a:solidFill>
                  <a:schemeClr val="lt1"/>
                </a:solidFill>
                <a:latin typeface="Tahoma"/>
                <a:ea typeface="Tahoma"/>
                <a:cs typeface="Tahoma"/>
                <a:sym typeface="Tahoma"/>
              </a:rPr>
              <a:t>Results: before LSVT®, the most prevalent swallowing motility disorders were oral phase problems including reduced tongue control and strength. Reduced tongue base retraction resulting in residue in the vallecula was the most common disorder in the pharyngeal stage of the swallow. Oral transit time (OTT) and pharyngeal transit time (PTT) were prolonged. After LSVT®, there was an overall 51% reduction in the number of swallowing motility disorders. Some temporal measures of swallowing were also significantly reduced as was the approximate amount of oral residue after 3 ml and 5 ml liquid swallows. Voice changes after LSVT® included a significant increase in vocal intensity during sustained vowel phonation as well as during reading. </a:t>
            </a:r>
            <a:endParaRPr/>
          </a:p>
          <a:p>
            <a:pPr indent="-220980" lvl="0" marL="342900" rtl="0" algn="l">
              <a:spcBef>
                <a:spcPts val="480"/>
              </a:spcBef>
              <a:spcAft>
                <a:spcPts val="0"/>
              </a:spcAft>
              <a:buSzPts val="1920"/>
              <a:buNone/>
            </a:pPr>
            <a:r>
              <a:t/>
            </a:r>
            <a:endParaRPr b="0" i="0" sz="2400" u="none">
              <a:solidFill>
                <a:schemeClr val="lt1"/>
              </a:solidFill>
              <a:latin typeface="Tahoma"/>
              <a:ea typeface="Tahoma"/>
              <a:cs typeface="Tahoma"/>
              <a:sym typeface="Tahom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9"/>
          <p:cNvSpPr txBox="1"/>
          <p:nvPr>
            <p:ph type="title"/>
          </p:nvPr>
        </p:nvSpPr>
        <p:spPr>
          <a:xfrm>
            <a:off x="301625" y="228600"/>
            <a:ext cx="854075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000"/>
              <a:buFont typeface="Tahoma"/>
              <a:buNone/>
            </a:pPr>
            <a:r>
              <a:rPr b="0" i="0" lang="en-US" sz="4000" u="none">
                <a:solidFill>
                  <a:schemeClr val="lt1"/>
                </a:solidFill>
                <a:latin typeface="Tahoma"/>
                <a:ea typeface="Tahoma"/>
                <a:cs typeface="Tahoma"/>
                <a:sym typeface="Tahoma"/>
              </a:rPr>
              <a:t>Vocal Exercises</a:t>
            </a:r>
            <a:endParaRPr/>
          </a:p>
        </p:txBody>
      </p:sp>
      <p:sp>
        <p:nvSpPr>
          <p:cNvPr id="146" name="Google Shape;146;p9"/>
          <p:cNvSpPr txBox="1"/>
          <p:nvPr>
            <p:ph idx="1" type="body"/>
          </p:nvPr>
        </p:nvSpPr>
        <p:spPr>
          <a:xfrm>
            <a:off x="301625" y="1600200"/>
            <a:ext cx="8540750" cy="4498975"/>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2560"/>
              <a:buNone/>
            </a:pPr>
            <a:r>
              <a:rPr b="0" i="1" lang="en-US" sz="3200" u="none">
                <a:solidFill>
                  <a:schemeClr val="lt1"/>
                </a:solidFill>
                <a:latin typeface="Tahoma"/>
                <a:ea typeface="Tahoma"/>
                <a:cs typeface="Tahoma"/>
                <a:sym typeface="Tahoma"/>
              </a:rPr>
              <a:t>Sample protocol</a:t>
            </a:r>
            <a:endParaRPr/>
          </a:p>
          <a:p>
            <a:pPr indent="-342900" lvl="0" marL="342900" rtl="0" algn="l">
              <a:lnSpc>
                <a:spcPct val="90000"/>
              </a:lnSpc>
              <a:spcBef>
                <a:spcPts val="640"/>
              </a:spcBef>
              <a:spcAft>
                <a:spcPts val="0"/>
              </a:spcAft>
              <a:buClr>
                <a:schemeClr val="hlink"/>
              </a:buClr>
              <a:buSzPts val="2560"/>
              <a:buFont typeface="Arial"/>
              <a:buChar char="►"/>
            </a:pPr>
            <a:r>
              <a:rPr b="0" i="0" lang="en-US" sz="3200" u="none">
                <a:solidFill>
                  <a:schemeClr val="lt1"/>
                </a:solidFill>
                <a:latin typeface="Tahoma"/>
                <a:ea typeface="Tahoma"/>
                <a:cs typeface="Tahoma"/>
                <a:sym typeface="Tahoma"/>
              </a:rPr>
              <a:t>Sustained /ah/ x 15</a:t>
            </a:r>
            <a:endParaRPr/>
          </a:p>
          <a:p>
            <a:pPr indent="-285750" lvl="1" marL="742950" rtl="0" algn="l">
              <a:lnSpc>
                <a:spcPct val="90000"/>
              </a:lnSpc>
              <a:spcBef>
                <a:spcPts val="560"/>
              </a:spcBef>
              <a:spcAft>
                <a:spcPts val="0"/>
              </a:spcAft>
              <a:buClr>
                <a:schemeClr val="folHlink"/>
              </a:buClr>
              <a:buSzPts val="2800"/>
              <a:buFont typeface="Noto Sans Symbols"/>
              <a:buChar char="▪"/>
            </a:pPr>
            <a:r>
              <a:rPr b="0" i="0" lang="en-US" sz="2800" u="none">
                <a:solidFill>
                  <a:schemeClr val="lt1"/>
                </a:solidFill>
                <a:latin typeface="Tahoma"/>
                <a:ea typeface="Tahoma"/>
                <a:cs typeface="Tahoma"/>
                <a:sym typeface="Tahoma"/>
              </a:rPr>
              <a:t>Long as possible with good voice</a:t>
            </a:r>
            <a:endParaRPr/>
          </a:p>
          <a:p>
            <a:pPr indent="-285750" lvl="1" marL="742950" rtl="0" algn="l">
              <a:lnSpc>
                <a:spcPct val="90000"/>
              </a:lnSpc>
              <a:spcBef>
                <a:spcPts val="560"/>
              </a:spcBef>
              <a:spcAft>
                <a:spcPts val="0"/>
              </a:spcAft>
              <a:buClr>
                <a:schemeClr val="folHlink"/>
              </a:buClr>
              <a:buSzPts val="2800"/>
              <a:buFont typeface="Noto Sans Symbols"/>
              <a:buChar char="▪"/>
            </a:pPr>
            <a:r>
              <a:rPr b="0" i="0" lang="en-US" sz="2800" u="none">
                <a:solidFill>
                  <a:schemeClr val="lt1"/>
                </a:solidFill>
                <a:latin typeface="Tahoma"/>
                <a:ea typeface="Tahoma"/>
                <a:cs typeface="Tahoma"/>
                <a:sym typeface="Tahoma"/>
              </a:rPr>
              <a:t>Say “That was loud &amp; long!”</a:t>
            </a:r>
            <a:endParaRPr/>
          </a:p>
          <a:p>
            <a:pPr indent="-342900" lvl="0" marL="342900" rtl="0" algn="l">
              <a:lnSpc>
                <a:spcPct val="90000"/>
              </a:lnSpc>
              <a:spcBef>
                <a:spcPts val="640"/>
              </a:spcBef>
              <a:spcAft>
                <a:spcPts val="0"/>
              </a:spcAft>
              <a:buClr>
                <a:schemeClr val="hlink"/>
              </a:buClr>
              <a:buSzPts val="2560"/>
              <a:buFont typeface="Arial"/>
              <a:buChar char="►"/>
            </a:pPr>
            <a:r>
              <a:rPr b="0" i="0" lang="en-US" sz="3200" u="none">
                <a:solidFill>
                  <a:schemeClr val="lt1"/>
                </a:solidFill>
                <a:latin typeface="Tahoma"/>
                <a:ea typeface="Tahoma"/>
                <a:cs typeface="Tahoma"/>
                <a:sym typeface="Tahoma"/>
              </a:rPr>
              <a:t>Low to high glides /ah/ x 15   </a:t>
            </a:r>
            <a:endParaRPr/>
          </a:p>
          <a:p>
            <a:pPr indent="-342900" lvl="0" marL="342900" rtl="0" algn="l">
              <a:lnSpc>
                <a:spcPct val="90000"/>
              </a:lnSpc>
              <a:spcBef>
                <a:spcPts val="640"/>
              </a:spcBef>
              <a:spcAft>
                <a:spcPts val="0"/>
              </a:spcAft>
              <a:buClr>
                <a:schemeClr val="hlink"/>
              </a:buClr>
              <a:buSzPts val="2560"/>
              <a:buFont typeface="Arial"/>
              <a:buChar char="►"/>
            </a:pPr>
            <a:r>
              <a:rPr b="0" i="0" lang="en-US" sz="3200" u="none">
                <a:solidFill>
                  <a:schemeClr val="lt1"/>
                </a:solidFill>
                <a:latin typeface="Tahoma"/>
                <a:ea typeface="Tahoma"/>
                <a:cs typeface="Tahoma"/>
                <a:sym typeface="Tahoma"/>
              </a:rPr>
              <a:t>High to low glides /ah/ x 15</a:t>
            </a:r>
            <a:endParaRPr/>
          </a:p>
          <a:p>
            <a:pPr indent="-342900" lvl="0" marL="342900" rtl="0" algn="l">
              <a:lnSpc>
                <a:spcPct val="90000"/>
              </a:lnSpc>
              <a:spcBef>
                <a:spcPts val="640"/>
              </a:spcBef>
              <a:spcAft>
                <a:spcPts val="0"/>
              </a:spcAft>
              <a:buClr>
                <a:schemeClr val="hlink"/>
              </a:buClr>
              <a:buSzPts val="2560"/>
              <a:buFont typeface="Arial"/>
              <a:buChar char="►"/>
            </a:pPr>
            <a:r>
              <a:rPr b="0" i="0" lang="en-US" sz="3200" u="none">
                <a:solidFill>
                  <a:schemeClr val="lt1"/>
                </a:solidFill>
                <a:latin typeface="Tahoma"/>
                <a:ea typeface="Tahoma"/>
                <a:cs typeface="Tahoma"/>
                <a:sym typeface="Tahoma"/>
              </a:rPr>
              <a:t>Imitate 5-10 functional words/phrases x 10</a:t>
            </a:r>
            <a:endParaRPr/>
          </a:p>
          <a:p>
            <a:pPr indent="-342900" lvl="0" marL="342900" rtl="0" algn="l">
              <a:lnSpc>
                <a:spcPct val="90000"/>
              </a:lnSpc>
              <a:spcBef>
                <a:spcPts val="640"/>
              </a:spcBef>
              <a:spcAft>
                <a:spcPts val="0"/>
              </a:spcAft>
              <a:buClr>
                <a:schemeClr val="hlink"/>
              </a:buClr>
              <a:buSzPts val="2560"/>
              <a:buFont typeface="Arial"/>
              <a:buChar char="►"/>
            </a:pPr>
            <a:r>
              <a:rPr b="0" i="0" lang="en-US" sz="3200" u="none">
                <a:solidFill>
                  <a:schemeClr val="lt1"/>
                </a:solidFill>
                <a:latin typeface="Tahoma"/>
                <a:ea typeface="Tahoma"/>
                <a:cs typeface="Tahoma"/>
                <a:sym typeface="Tahoma"/>
              </a:rPr>
              <a:t>Tx: 4x/week for 4 weeks</a:t>
            </a:r>
            <a:endParaRPr/>
          </a:p>
          <a:p>
            <a:pPr indent="-342900" lvl="0" marL="342900" rtl="0" algn="l">
              <a:lnSpc>
                <a:spcPct val="90000"/>
              </a:lnSpc>
              <a:spcBef>
                <a:spcPts val="640"/>
              </a:spcBef>
              <a:spcAft>
                <a:spcPts val="0"/>
              </a:spcAft>
              <a:buClr>
                <a:schemeClr val="hlink"/>
              </a:buClr>
              <a:buSzPts val="2560"/>
              <a:buFont typeface="Arial"/>
              <a:buChar char="►"/>
            </a:pPr>
            <a:r>
              <a:rPr b="0" i="0" lang="en-US" sz="3200" u="none">
                <a:solidFill>
                  <a:schemeClr val="lt1"/>
                </a:solidFill>
                <a:latin typeface="Tahoma"/>
                <a:ea typeface="Tahoma"/>
                <a:cs typeface="Tahoma"/>
                <a:sym typeface="Tahoma"/>
              </a:rPr>
              <a:t>Homework: 1x/day </a:t>
            </a:r>
            <a:r>
              <a:rPr b="0" i="0" lang="en-US" sz="2000" u="none">
                <a:solidFill>
                  <a:schemeClr val="lt1"/>
                </a:solidFill>
                <a:latin typeface="Tahoma"/>
                <a:ea typeface="Tahoma"/>
                <a:cs typeface="Tahoma"/>
                <a:sym typeface="Tahoma"/>
              </a:rPr>
              <a:t>(Tx days)</a:t>
            </a:r>
            <a:r>
              <a:rPr b="0" i="0" lang="en-US" sz="3200" u="none">
                <a:solidFill>
                  <a:schemeClr val="lt1"/>
                </a:solidFill>
                <a:latin typeface="Tahoma"/>
                <a:ea typeface="Tahoma"/>
                <a:cs typeface="Tahoma"/>
                <a:sym typeface="Tahoma"/>
              </a:rPr>
              <a:t> 2x/day </a:t>
            </a:r>
            <a:r>
              <a:rPr b="0" i="0" lang="en-US" sz="2000" u="none">
                <a:solidFill>
                  <a:schemeClr val="lt1"/>
                </a:solidFill>
                <a:latin typeface="Tahoma"/>
                <a:ea typeface="Tahoma"/>
                <a:cs typeface="Tahoma"/>
                <a:sym typeface="Tahoma"/>
              </a:rPr>
              <a:t>(Non-tx days)</a:t>
            </a:r>
            <a:endParaRPr/>
          </a:p>
        </p:txBody>
      </p:sp>
      <p:sp>
        <p:nvSpPr>
          <p:cNvPr id="147" name="Google Shape;147;p9"/>
          <p:cNvSpPr txBox="1"/>
          <p:nvPr/>
        </p:nvSpPr>
        <p:spPr>
          <a:xfrm>
            <a:off x="6400800" y="3276600"/>
            <a:ext cx="2743200" cy="3365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600"/>
              <a:buFont typeface="Comic Sans MS"/>
              <a:buNone/>
            </a:pPr>
            <a:r>
              <a:rPr b="0" i="0" lang="en-US" sz="1600" u="none">
                <a:solidFill>
                  <a:schemeClr val="lt1"/>
                </a:solidFill>
                <a:latin typeface="Comic Sans MS"/>
                <a:ea typeface="Comic Sans MS"/>
                <a:cs typeface="Comic Sans MS"/>
                <a:sym typeface="Comic Sans MS"/>
              </a:rPr>
              <a:t>Radio Shack sound meter </a:t>
            </a:r>
            <a:endParaRPr/>
          </a:p>
        </p:txBody>
      </p:sp>
      <p:sp>
        <p:nvSpPr>
          <p:cNvPr id="148" name="Google Shape;148;p9"/>
          <p:cNvSpPr/>
          <p:nvPr/>
        </p:nvSpPr>
        <p:spPr>
          <a:xfrm>
            <a:off x="4495800" y="1219200"/>
            <a:ext cx="1981200" cy="762000"/>
          </a:xfrm>
          <a:prstGeom prst="cloudCallout">
            <a:avLst>
              <a:gd fmla="val -1177" name="adj1"/>
              <a:gd fmla="val 26460" name="adj2"/>
            </a:avLst>
          </a:prstGeom>
          <a:solidFill>
            <a:schemeClr val="accent1"/>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ahoma"/>
              <a:buNone/>
            </a:pPr>
            <a:r>
              <a:rPr b="0" i="0" lang="en-US" sz="1800" u="none">
                <a:solidFill>
                  <a:schemeClr val="lt1"/>
                </a:solidFill>
                <a:latin typeface="Tahoma"/>
                <a:ea typeface="Tahoma"/>
                <a:cs typeface="Tahoma"/>
                <a:sym typeface="Tahoma"/>
              </a:rPr>
              <a:t>Strength</a:t>
            </a:r>
            <a:endParaRPr/>
          </a:p>
        </p:txBody>
      </p:sp>
      <p:sp>
        <p:nvSpPr>
          <p:cNvPr id="149" name="Google Shape;149;p9"/>
          <p:cNvSpPr/>
          <p:nvPr/>
        </p:nvSpPr>
        <p:spPr>
          <a:xfrm>
            <a:off x="6858000" y="3657600"/>
            <a:ext cx="1981200" cy="762000"/>
          </a:xfrm>
          <a:prstGeom prst="cloudCallout">
            <a:avLst>
              <a:gd fmla="val -7823" name="adj1"/>
              <a:gd fmla="val 14220" name="adj2"/>
            </a:avLst>
          </a:prstGeom>
          <a:solidFill>
            <a:schemeClr val="accent1"/>
          </a:solid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ahoma"/>
              <a:buNone/>
            </a:pPr>
            <a:r>
              <a:rPr b="0" i="0" lang="en-US" sz="1800" u="none">
                <a:solidFill>
                  <a:schemeClr val="lt1"/>
                </a:solidFill>
                <a:latin typeface="Tahoma"/>
                <a:ea typeface="Tahoma"/>
                <a:cs typeface="Tahoma"/>
                <a:sym typeface="Tahoma"/>
              </a:rPr>
              <a:t>ROM</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2005-11-01T15:28:11Z</dcterms:created>
  <dc:creator>Nancy Potter</dc:creator>
</cp:coreProperties>
</file>